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5"/>
  </p:sldMasterIdLst>
  <p:notesMasterIdLst>
    <p:notesMasterId r:id="rId33"/>
  </p:notesMasterIdLst>
  <p:sldIdLst>
    <p:sldId id="454" r:id="rId6"/>
    <p:sldId id="455" r:id="rId7"/>
    <p:sldId id="444" r:id="rId8"/>
    <p:sldId id="438" r:id="rId9"/>
    <p:sldId id="461" r:id="rId10"/>
    <p:sldId id="439" r:id="rId11"/>
    <p:sldId id="448" r:id="rId12"/>
    <p:sldId id="440" r:id="rId13"/>
    <p:sldId id="441" r:id="rId14"/>
    <p:sldId id="450" r:id="rId15"/>
    <p:sldId id="458" r:id="rId16"/>
    <p:sldId id="442" r:id="rId17"/>
    <p:sldId id="449" r:id="rId18"/>
    <p:sldId id="462" r:id="rId19"/>
    <p:sldId id="447" r:id="rId20"/>
    <p:sldId id="446" r:id="rId21"/>
    <p:sldId id="451" r:id="rId22"/>
    <p:sldId id="452" r:id="rId23"/>
    <p:sldId id="464" r:id="rId24"/>
    <p:sldId id="457" r:id="rId25"/>
    <p:sldId id="283" r:id="rId26"/>
    <p:sldId id="280" r:id="rId27"/>
    <p:sldId id="459" r:id="rId28"/>
    <p:sldId id="460" r:id="rId29"/>
    <p:sldId id="465" r:id="rId30"/>
    <p:sldId id="466" r:id="rId31"/>
    <p:sldId id="404" r:id="rId32"/>
  </p:sldIdLst>
  <p:sldSz cx="9144000" cy="6858000" type="letter"/>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011D761-D659-42F3-A52F-12B2CA32875D}" v="32" dt="2024-01-04T15:25:06.6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2" d="100"/>
          <a:sy n="102" d="100"/>
        </p:scale>
        <p:origin x="188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e Rush" userId="54856d08-0b11-43bb-aebc-71c332e29f90" providerId="ADAL" clId="{C011D761-D659-42F3-A52F-12B2CA32875D}"/>
    <pc:docChg chg="undo custSel addSld delSld modSld sldOrd">
      <pc:chgData name="Nicole Rush" userId="54856d08-0b11-43bb-aebc-71c332e29f90" providerId="ADAL" clId="{C011D761-D659-42F3-A52F-12B2CA32875D}" dt="2024-01-04T17:11:26.434" v="1114" actId="20577"/>
      <pc:docMkLst>
        <pc:docMk/>
      </pc:docMkLst>
      <pc:sldChg chg="del">
        <pc:chgData name="Nicole Rush" userId="54856d08-0b11-43bb-aebc-71c332e29f90" providerId="ADAL" clId="{C011D761-D659-42F3-A52F-12B2CA32875D}" dt="2024-01-03T17:07:15.609" v="0" actId="47"/>
        <pc:sldMkLst>
          <pc:docMk/>
          <pc:sldMk cId="681466992" sldId="256"/>
        </pc:sldMkLst>
      </pc:sldChg>
      <pc:sldChg chg="modSp add mod">
        <pc:chgData name="Nicole Rush" userId="54856d08-0b11-43bb-aebc-71c332e29f90" providerId="ADAL" clId="{C011D761-D659-42F3-A52F-12B2CA32875D}" dt="2024-01-03T23:57:38.496" v="651" actId="27636"/>
        <pc:sldMkLst>
          <pc:docMk/>
          <pc:sldMk cId="2033764476" sldId="280"/>
        </pc:sldMkLst>
        <pc:spChg chg="mod">
          <ac:chgData name="Nicole Rush" userId="54856d08-0b11-43bb-aebc-71c332e29f90" providerId="ADAL" clId="{C011D761-D659-42F3-A52F-12B2CA32875D}" dt="2024-01-03T23:57:38.496" v="651" actId="27636"/>
          <ac:spMkLst>
            <pc:docMk/>
            <pc:sldMk cId="2033764476" sldId="280"/>
            <ac:spMk id="2" creationId="{00000000-0000-0000-0000-000000000000}"/>
          </ac:spMkLst>
        </pc:spChg>
      </pc:sldChg>
      <pc:sldChg chg="addSp delSp modSp add mod">
        <pc:chgData name="Nicole Rush" userId="54856d08-0b11-43bb-aebc-71c332e29f90" providerId="ADAL" clId="{C011D761-D659-42F3-A52F-12B2CA32875D}" dt="2024-01-03T23:59:55.061" v="662" actId="166"/>
        <pc:sldMkLst>
          <pc:docMk/>
          <pc:sldMk cId="740591021" sldId="283"/>
        </pc:sldMkLst>
        <pc:grpChg chg="mod ord">
          <ac:chgData name="Nicole Rush" userId="54856d08-0b11-43bb-aebc-71c332e29f90" providerId="ADAL" clId="{C011D761-D659-42F3-A52F-12B2CA32875D}" dt="2024-01-03T23:59:55.061" v="662" actId="166"/>
          <ac:grpSpMkLst>
            <pc:docMk/>
            <pc:sldMk cId="740591021" sldId="283"/>
            <ac:grpSpMk id="5" creationId="{00000000-0000-0000-0000-000000000000}"/>
          </ac:grpSpMkLst>
        </pc:grpChg>
        <pc:picChg chg="del">
          <ac:chgData name="Nicole Rush" userId="54856d08-0b11-43bb-aebc-71c332e29f90" providerId="ADAL" clId="{C011D761-D659-42F3-A52F-12B2CA32875D}" dt="2024-01-03T23:59:08.700" v="652" actId="478"/>
          <ac:picMkLst>
            <pc:docMk/>
            <pc:sldMk cId="740591021" sldId="283"/>
            <ac:picMk id="3" creationId="{00000000-0000-0000-0000-000000000000}"/>
          </ac:picMkLst>
        </pc:picChg>
        <pc:picChg chg="del mod">
          <ac:chgData name="Nicole Rush" userId="54856d08-0b11-43bb-aebc-71c332e29f90" providerId="ADAL" clId="{C011D761-D659-42F3-A52F-12B2CA32875D}" dt="2024-01-03T23:59:32.272" v="658" actId="478"/>
          <ac:picMkLst>
            <pc:docMk/>
            <pc:sldMk cId="740591021" sldId="283"/>
            <ac:picMk id="9" creationId="{00000000-0000-0000-0000-000000000000}"/>
          </ac:picMkLst>
        </pc:picChg>
        <pc:picChg chg="add mod">
          <ac:chgData name="Nicole Rush" userId="54856d08-0b11-43bb-aebc-71c332e29f90" providerId="ADAL" clId="{C011D761-D659-42F3-A52F-12B2CA32875D}" dt="2024-01-03T23:59:45.953" v="661" actId="14100"/>
          <ac:picMkLst>
            <pc:docMk/>
            <pc:sldMk cId="740591021" sldId="283"/>
            <ac:picMk id="10" creationId="{8E7E8C3C-EB5C-3417-353F-678A3582B467}"/>
          </ac:picMkLst>
        </pc:picChg>
      </pc:sldChg>
      <pc:sldChg chg="addSp delSp modSp del mod">
        <pc:chgData name="Nicole Rush" userId="54856d08-0b11-43bb-aebc-71c332e29f90" providerId="ADAL" clId="{C011D761-D659-42F3-A52F-12B2CA32875D}" dt="2024-01-04T00:26:37.306" v="1049" actId="47"/>
        <pc:sldMkLst>
          <pc:docMk/>
          <pc:sldMk cId="1993583268" sldId="431"/>
        </pc:sldMkLst>
        <pc:spChg chg="del">
          <ac:chgData name="Nicole Rush" userId="54856d08-0b11-43bb-aebc-71c332e29f90" providerId="ADAL" clId="{C011D761-D659-42F3-A52F-12B2CA32875D}" dt="2024-01-03T23:21:53.469" v="160" actId="478"/>
          <ac:spMkLst>
            <pc:docMk/>
            <pc:sldMk cId="1993583268" sldId="431"/>
            <ac:spMk id="2" creationId="{B153D129-7823-3C44-88C4-FAA857341237}"/>
          </ac:spMkLst>
        </pc:spChg>
        <pc:spChg chg="del">
          <ac:chgData name="Nicole Rush" userId="54856d08-0b11-43bb-aebc-71c332e29f90" providerId="ADAL" clId="{C011D761-D659-42F3-A52F-12B2CA32875D}" dt="2024-01-03T23:21:46.209" v="159" actId="478"/>
          <ac:spMkLst>
            <pc:docMk/>
            <pc:sldMk cId="1993583268" sldId="431"/>
            <ac:spMk id="3" creationId="{55DF878B-272F-BE4A-ADFC-5FABC4B53034}"/>
          </ac:spMkLst>
        </pc:spChg>
        <pc:spChg chg="add mod ord">
          <ac:chgData name="Nicole Rush" userId="54856d08-0b11-43bb-aebc-71c332e29f90" providerId="ADAL" clId="{C011D761-D659-42F3-A52F-12B2CA32875D}" dt="2024-01-03T23:22:17.585" v="162" actId="171"/>
          <ac:spMkLst>
            <pc:docMk/>
            <pc:sldMk cId="1993583268" sldId="431"/>
            <ac:spMk id="6" creationId="{4F4E2AF5-0943-1A2D-06BF-F5D2A7627AB0}"/>
          </ac:spMkLst>
        </pc:spChg>
        <pc:spChg chg="del mod">
          <ac:chgData name="Nicole Rush" userId="54856d08-0b11-43bb-aebc-71c332e29f90" providerId="ADAL" clId="{C011D761-D659-42F3-A52F-12B2CA32875D}" dt="2024-01-03T23:21:42.706" v="158" actId="478"/>
          <ac:spMkLst>
            <pc:docMk/>
            <pc:sldMk cId="1993583268" sldId="431"/>
            <ac:spMk id="9" creationId="{284E0A9C-E2DC-A2E0-6A33-DD704FBF1295}"/>
          </ac:spMkLst>
        </pc:spChg>
        <pc:spChg chg="mod">
          <ac:chgData name="Nicole Rush" userId="54856d08-0b11-43bb-aebc-71c332e29f90" providerId="ADAL" clId="{C011D761-D659-42F3-A52F-12B2CA32875D}" dt="2024-01-03T23:22:25.104" v="163" actId="1076"/>
          <ac:spMkLst>
            <pc:docMk/>
            <pc:sldMk cId="1993583268" sldId="431"/>
            <ac:spMk id="12" creationId="{019BA3C1-86AA-24BD-5832-7522B9CCB098}"/>
          </ac:spMkLst>
        </pc:spChg>
        <pc:picChg chg="add mod ord">
          <ac:chgData name="Nicole Rush" userId="54856d08-0b11-43bb-aebc-71c332e29f90" providerId="ADAL" clId="{C011D761-D659-42F3-A52F-12B2CA32875D}" dt="2024-01-03T23:21:16.547" v="154" actId="34135"/>
          <ac:picMkLst>
            <pc:docMk/>
            <pc:sldMk cId="1993583268" sldId="431"/>
            <ac:picMk id="4" creationId="{A7D9EF95-C0A9-58CA-77FB-1BA1166E5919}"/>
          </ac:picMkLst>
        </pc:picChg>
        <pc:picChg chg="del">
          <ac:chgData name="Nicole Rush" userId="54856d08-0b11-43bb-aebc-71c332e29f90" providerId="ADAL" clId="{C011D761-D659-42F3-A52F-12B2CA32875D}" dt="2024-01-03T23:20:13.782" v="147" actId="478"/>
          <ac:picMkLst>
            <pc:docMk/>
            <pc:sldMk cId="1993583268" sldId="431"/>
            <ac:picMk id="5" creationId="{8FA977F5-5F2F-3F46-B509-08C2B04A0D1C}"/>
          </ac:picMkLst>
        </pc:picChg>
        <pc:picChg chg="del">
          <ac:chgData name="Nicole Rush" userId="54856d08-0b11-43bb-aebc-71c332e29f90" providerId="ADAL" clId="{C011D761-D659-42F3-A52F-12B2CA32875D}" dt="2024-01-03T17:20:59.943" v="64" actId="478"/>
          <ac:picMkLst>
            <pc:docMk/>
            <pc:sldMk cId="1993583268" sldId="431"/>
            <ac:picMk id="8" creationId="{15123D51-4F0E-4E43-D6BD-89D793A07BFC}"/>
          </ac:picMkLst>
        </pc:picChg>
      </pc:sldChg>
      <pc:sldChg chg="addSp delSp modSp mod">
        <pc:chgData name="Nicole Rush" userId="54856d08-0b11-43bb-aebc-71c332e29f90" providerId="ADAL" clId="{C011D761-D659-42F3-A52F-12B2CA32875D}" dt="2024-01-04T15:23:19.687" v="1062" actId="121"/>
        <pc:sldMkLst>
          <pc:docMk/>
          <pc:sldMk cId="167142194" sldId="438"/>
        </pc:sldMkLst>
        <pc:spChg chg="add mod">
          <ac:chgData name="Nicole Rush" userId="54856d08-0b11-43bb-aebc-71c332e29f90" providerId="ADAL" clId="{C011D761-D659-42F3-A52F-12B2CA32875D}" dt="2024-01-04T15:23:19.687" v="1062" actId="121"/>
          <ac:spMkLst>
            <pc:docMk/>
            <pc:sldMk cId="167142194" sldId="438"/>
            <ac:spMk id="8" creationId="{4C782D18-60E4-DF70-9A98-E435ED5E48DF}"/>
          </ac:spMkLst>
        </pc:spChg>
        <pc:picChg chg="add mod">
          <ac:chgData name="Nicole Rush" userId="54856d08-0b11-43bb-aebc-71c332e29f90" providerId="ADAL" clId="{C011D761-D659-42F3-A52F-12B2CA32875D}" dt="2024-01-03T17:09:06.645" v="9" actId="1076"/>
          <ac:picMkLst>
            <pc:docMk/>
            <pc:sldMk cId="167142194" sldId="438"/>
            <ac:picMk id="3" creationId="{DF0D4132-E3F9-C83B-8AC3-B82C4D78E1BC}"/>
          </ac:picMkLst>
        </pc:picChg>
        <pc:picChg chg="del">
          <ac:chgData name="Nicole Rush" userId="54856d08-0b11-43bb-aebc-71c332e29f90" providerId="ADAL" clId="{C011D761-D659-42F3-A52F-12B2CA32875D}" dt="2024-01-03T17:07:34.152" v="2" actId="478"/>
          <ac:picMkLst>
            <pc:docMk/>
            <pc:sldMk cId="167142194" sldId="438"/>
            <ac:picMk id="5" creationId="{B048F837-B236-6561-8515-A27CEC9326B2}"/>
          </ac:picMkLst>
        </pc:picChg>
        <pc:picChg chg="add mod">
          <ac:chgData name="Nicole Rush" userId="54856d08-0b11-43bb-aebc-71c332e29f90" providerId="ADAL" clId="{C011D761-D659-42F3-A52F-12B2CA32875D}" dt="2024-01-03T17:09:11.367" v="10" actId="1076"/>
          <ac:picMkLst>
            <pc:docMk/>
            <pc:sldMk cId="167142194" sldId="438"/>
            <ac:picMk id="7" creationId="{D516A125-7ED0-3EB6-C1A8-7892C668F872}"/>
          </ac:picMkLst>
        </pc:picChg>
      </pc:sldChg>
      <pc:sldChg chg="ord">
        <pc:chgData name="Nicole Rush" userId="54856d08-0b11-43bb-aebc-71c332e29f90" providerId="ADAL" clId="{C011D761-D659-42F3-A52F-12B2CA32875D}" dt="2024-01-04T00:12:50.453" v="793"/>
        <pc:sldMkLst>
          <pc:docMk/>
          <pc:sldMk cId="368581017" sldId="441"/>
        </pc:sldMkLst>
      </pc:sldChg>
      <pc:sldChg chg="ord">
        <pc:chgData name="Nicole Rush" userId="54856d08-0b11-43bb-aebc-71c332e29f90" providerId="ADAL" clId="{C011D761-D659-42F3-A52F-12B2CA32875D}" dt="2024-01-04T00:13:05.743" v="799"/>
        <pc:sldMkLst>
          <pc:docMk/>
          <pc:sldMk cId="936768559" sldId="442"/>
        </pc:sldMkLst>
      </pc:sldChg>
      <pc:sldChg chg="add del">
        <pc:chgData name="Nicole Rush" userId="54856d08-0b11-43bb-aebc-71c332e29f90" providerId="ADAL" clId="{C011D761-D659-42F3-A52F-12B2CA32875D}" dt="2024-01-03T23:23:11.614" v="169" actId="47"/>
        <pc:sldMkLst>
          <pc:docMk/>
          <pc:sldMk cId="3151163563" sldId="443"/>
        </pc:sldMkLst>
      </pc:sldChg>
      <pc:sldChg chg="addSp delSp modSp new mod setBg">
        <pc:chgData name="Nicole Rush" userId="54856d08-0b11-43bb-aebc-71c332e29f90" providerId="ADAL" clId="{C011D761-D659-42F3-A52F-12B2CA32875D}" dt="2024-01-04T00:09:37.125" v="727" actId="26606"/>
        <pc:sldMkLst>
          <pc:docMk/>
          <pc:sldMk cId="174509052" sldId="444"/>
        </pc:sldMkLst>
        <pc:spChg chg="del">
          <ac:chgData name="Nicole Rush" userId="54856d08-0b11-43bb-aebc-71c332e29f90" providerId="ADAL" clId="{C011D761-D659-42F3-A52F-12B2CA32875D}" dt="2024-01-03T17:19:36.523" v="12" actId="478"/>
          <ac:spMkLst>
            <pc:docMk/>
            <pc:sldMk cId="174509052" sldId="444"/>
            <ac:spMk id="2" creationId="{1CD8C9CE-AD39-0847-5053-48F3AA8B95CF}"/>
          </ac:spMkLst>
        </pc:spChg>
        <pc:spChg chg="del">
          <ac:chgData name="Nicole Rush" userId="54856d08-0b11-43bb-aebc-71c332e29f90" providerId="ADAL" clId="{C011D761-D659-42F3-A52F-12B2CA32875D}" dt="2024-01-03T17:19:37.950" v="13" actId="478"/>
          <ac:spMkLst>
            <pc:docMk/>
            <pc:sldMk cId="174509052" sldId="444"/>
            <ac:spMk id="3" creationId="{828173F3-A65F-EEBD-1233-2D30B5FE05BF}"/>
          </ac:spMkLst>
        </pc:spChg>
        <pc:spChg chg="add mod">
          <ac:chgData name="Nicole Rush" userId="54856d08-0b11-43bb-aebc-71c332e29f90" providerId="ADAL" clId="{C011D761-D659-42F3-A52F-12B2CA32875D}" dt="2024-01-04T00:09:37.125" v="727" actId="26606"/>
          <ac:spMkLst>
            <pc:docMk/>
            <pc:sldMk cId="174509052" sldId="444"/>
            <ac:spMk id="6" creationId="{C156A633-910E-11E8-F9F5-2D15EF4B3F3A}"/>
          </ac:spMkLst>
        </pc:spChg>
        <pc:spChg chg="add del">
          <ac:chgData name="Nicole Rush" userId="54856d08-0b11-43bb-aebc-71c332e29f90" providerId="ADAL" clId="{C011D761-D659-42F3-A52F-12B2CA32875D}" dt="2024-01-04T00:09:37.125" v="727" actId="26606"/>
          <ac:spMkLst>
            <pc:docMk/>
            <pc:sldMk cId="174509052" sldId="444"/>
            <ac:spMk id="11" creationId="{76906711-0AFB-47DD-A4B6-4E94B38B8C91}"/>
          </ac:spMkLst>
        </pc:spChg>
        <pc:spChg chg="add del">
          <ac:chgData name="Nicole Rush" userId="54856d08-0b11-43bb-aebc-71c332e29f90" providerId="ADAL" clId="{C011D761-D659-42F3-A52F-12B2CA32875D}" dt="2024-01-04T00:09:37.125" v="727" actId="26606"/>
          <ac:spMkLst>
            <pc:docMk/>
            <pc:sldMk cId="174509052" sldId="444"/>
            <ac:spMk id="13" creationId="{AA91F649-894C-41F6-A21D-3D1AC558E934}"/>
          </ac:spMkLst>
        </pc:spChg>
        <pc:spChg chg="add del">
          <ac:chgData name="Nicole Rush" userId="54856d08-0b11-43bb-aebc-71c332e29f90" providerId="ADAL" clId="{C011D761-D659-42F3-A52F-12B2CA32875D}" dt="2024-01-04T00:09:37.125" v="727" actId="26606"/>
          <ac:spMkLst>
            <pc:docMk/>
            <pc:sldMk cId="174509052" sldId="444"/>
            <ac:spMk id="15" creationId="{56037404-66BD-46B5-9323-1B531319671A}"/>
          </ac:spMkLst>
        </pc:spChg>
        <pc:spChg chg="add">
          <ac:chgData name="Nicole Rush" userId="54856d08-0b11-43bb-aebc-71c332e29f90" providerId="ADAL" clId="{C011D761-D659-42F3-A52F-12B2CA32875D}" dt="2024-01-04T00:09:37.125" v="727" actId="26606"/>
          <ac:spMkLst>
            <pc:docMk/>
            <pc:sldMk cId="174509052" sldId="444"/>
            <ac:spMk id="20" creationId="{23D09407-53BC-485E-B4CE-BC5E4FC4B25B}"/>
          </ac:spMkLst>
        </pc:spChg>
        <pc:spChg chg="add">
          <ac:chgData name="Nicole Rush" userId="54856d08-0b11-43bb-aebc-71c332e29f90" providerId="ADAL" clId="{C011D761-D659-42F3-A52F-12B2CA32875D}" dt="2024-01-04T00:09:37.125" v="727" actId="26606"/>
          <ac:spMkLst>
            <pc:docMk/>
            <pc:sldMk cId="174509052" sldId="444"/>
            <ac:spMk id="22" creationId="{921DB988-49FC-4608-B0A2-E2F3A4019041}"/>
          </ac:spMkLst>
        </pc:spChg>
        <pc:grpChg chg="add">
          <ac:chgData name="Nicole Rush" userId="54856d08-0b11-43bb-aebc-71c332e29f90" providerId="ADAL" clId="{C011D761-D659-42F3-A52F-12B2CA32875D}" dt="2024-01-04T00:09:37.125" v="727" actId="26606"/>
          <ac:grpSpMkLst>
            <pc:docMk/>
            <pc:sldMk cId="174509052" sldId="444"/>
            <ac:grpSpMk id="24" creationId="{E9B930FD-8671-4C4C-ADCF-73AC1D0CD417}"/>
          </ac:grpSpMkLst>
        </pc:grpChg>
        <pc:grpChg chg="add">
          <ac:chgData name="Nicole Rush" userId="54856d08-0b11-43bb-aebc-71c332e29f90" providerId="ADAL" clId="{C011D761-D659-42F3-A52F-12B2CA32875D}" dt="2024-01-04T00:09:37.125" v="727" actId="26606"/>
          <ac:grpSpMkLst>
            <pc:docMk/>
            <pc:sldMk cId="174509052" sldId="444"/>
            <ac:grpSpMk id="30" creationId="{383C2651-AE0C-4AE4-8725-E2F9414FE219}"/>
          </ac:grpSpMkLst>
        </pc:grpChg>
        <pc:picChg chg="add mod ord">
          <ac:chgData name="Nicole Rush" userId="54856d08-0b11-43bb-aebc-71c332e29f90" providerId="ADAL" clId="{C011D761-D659-42F3-A52F-12B2CA32875D}" dt="2024-01-04T00:09:37.125" v="727" actId="26606"/>
          <ac:picMkLst>
            <pc:docMk/>
            <pc:sldMk cId="174509052" sldId="444"/>
            <ac:picMk id="5" creationId="{BBA03F40-E857-2B50-F8C7-83631E879BDA}"/>
          </ac:picMkLst>
        </pc:picChg>
      </pc:sldChg>
      <pc:sldChg chg="addSp new del mod">
        <pc:chgData name="Nicole Rush" userId="54856d08-0b11-43bb-aebc-71c332e29f90" providerId="ADAL" clId="{C011D761-D659-42F3-A52F-12B2CA32875D}" dt="2024-01-04T00:14:31.933" v="909" actId="47"/>
        <pc:sldMkLst>
          <pc:docMk/>
          <pc:sldMk cId="3141482084" sldId="445"/>
        </pc:sldMkLst>
        <pc:picChg chg="add">
          <ac:chgData name="Nicole Rush" userId="54856d08-0b11-43bb-aebc-71c332e29f90" providerId="ADAL" clId="{C011D761-D659-42F3-A52F-12B2CA32875D}" dt="2024-01-03T17:31:42.014" v="107" actId="22"/>
          <ac:picMkLst>
            <pc:docMk/>
            <pc:sldMk cId="3141482084" sldId="445"/>
            <ac:picMk id="3" creationId="{0723A533-650B-1F35-786E-8AEF1F6F675D}"/>
          </ac:picMkLst>
        </pc:picChg>
      </pc:sldChg>
      <pc:sldChg chg="addSp modSp new mod">
        <pc:chgData name="Nicole Rush" userId="54856d08-0b11-43bb-aebc-71c332e29f90" providerId="ADAL" clId="{C011D761-D659-42F3-A52F-12B2CA32875D}" dt="2024-01-04T15:24:40.630" v="1065"/>
        <pc:sldMkLst>
          <pc:docMk/>
          <pc:sldMk cId="140929939" sldId="446"/>
        </pc:sldMkLst>
        <pc:spChg chg="add mod">
          <ac:chgData name="Nicole Rush" userId="54856d08-0b11-43bb-aebc-71c332e29f90" providerId="ADAL" clId="{C011D761-D659-42F3-A52F-12B2CA32875D}" dt="2024-01-04T15:24:40.630" v="1065"/>
          <ac:spMkLst>
            <pc:docMk/>
            <pc:sldMk cId="140929939" sldId="446"/>
            <ac:spMk id="6" creationId="{5A4998B3-E619-D0A8-9479-DE769CD3B5C5}"/>
          </ac:spMkLst>
        </pc:spChg>
        <pc:picChg chg="add mod">
          <ac:chgData name="Nicole Rush" userId="54856d08-0b11-43bb-aebc-71c332e29f90" providerId="ADAL" clId="{C011D761-D659-42F3-A52F-12B2CA32875D}" dt="2024-01-03T17:38:01.983" v="114" actId="14100"/>
          <ac:picMkLst>
            <pc:docMk/>
            <pc:sldMk cId="140929939" sldId="446"/>
            <ac:picMk id="3" creationId="{C6665467-8231-CB65-F06C-4D2B9D393236}"/>
          </ac:picMkLst>
        </pc:picChg>
        <pc:picChg chg="add mod">
          <ac:chgData name="Nicole Rush" userId="54856d08-0b11-43bb-aebc-71c332e29f90" providerId="ADAL" clId="{C011D761-D659-42F3-A52F-12B2CA32875D}" dt="2024-01-03T17:37:58.383" v="113" actId="1076"/>
          <ac:picMkLst>
            <pc:docMk/>
            <pc:sldMk cId="140929939" sldId="446"/>
            <ac:picMk id="5" creationId="{557C0F7D-C6F8-E759-3DD7-951FB7C4F010}"/>
          </ac:picMkLst>
        </pc:picChg>
      </pc:sldChg>
      <pc:sldChg chg="addSp delSp modSp new mod ord">
        <pc:chgData name="Nicole Rush" userId="54856d08-0b11-43bb-aebc-71c332e29f90" providerId="ADAL" clId="{C011D761-D659-42F3-A52F-12B2CA32875D}" dt="2024-01-04T15:24:37.350" v="1064"/>
        <pc:sldMkLst>
          <pc:docMk/>
          <pc:sldMk cId="1429708459" sldId="447"/>
        </pc:sldMkLst>
        <pc:spChg chg="del">
          <ac:chgData name="Nicole Rush" userId="54856d08-0b11-43bb-aebc-71c332e29f90" providerId="ADAL" clId="{C011D761-D659-42F3-A52F-12B2CA32875D}" dt="2024-01-03T17:39:00.202" v="116" actId="478"/>
          <ac:spMkLst>
            <pc:docMk/>
            <pc:sldMk cId="1429708459" sldId="447"/>
            <ac:spMk id="2" creationId="{CEAD4C8F-DF02-A811-1B25-5C69306E90B1}"/>
          </ac:spMkLst>
        </pc:spChg>
        <pc:spChg chg="del">
          <ac:chgData name="Nicole Rush" userId="54856d08-0b11-43bb-aebc-71c332e29f90" providerId="ADAL" clId="{C011D761-D659-42F3-A52F-12B2CA32875D}" dt="2024-01-03T17:39:08.901" v="117" actId="478"/>
          <ac:spMkLst>
            <pc:docMk/>
            <pc:sldMk cId="1429708459" sldId="447"/>
            <ac:spMk id="3" creationId="{A6923CB1-4E61-7BCE-397F-4F55AF8928D3}"/>
          </ac:spMkLst>
        </pc:spChg>
        <pc:spChg chg="add mod">
          <ac:chgData name="Nicole Rush" userId="54856d08-0b11-43bb-aebc-71c332e29f90" providerId="ADAL" clId="{C011D761-D659-42F3-A52F-12B2CA32875D}" dt="2024-01-04T15:24:37.350" v="1064"/>
          <ac:spMkLst>
            <pc:docMk/>
            <pc:sldMk cId="1429708459" sldId="447"/>
            <ac:spMk id="6" creationId="{1BC9EA5C-46B8-B1BF-3210-A6B548F0FEBA}"/>
          </ac:spMkLst>
        </pc:spChg>
        <pc:picChg chg="add mod">
          <ac:chgData name="Nicole Rush" userId="54856d08-0b11-43bb-aebc-71c332e29f90" providerId="ADAL" clId="{C011D761-D659-42F3-A52F-12B2CA32875D}" dt="2024-01-03T17:39:14.999" v="119" actId="1076"/>
          <ac:picMkLst>
            <pc:docMk/>
            <pc:sldMk cId="1429708459" sldId="447"/>
            <ac:picMk id="5" creationId="{BB896F3E-7CD3-5DC4-E9F8-8C1C75B9F6C2}"/>
          </ac:picMkLst>
        </pc:picChg>
      </pc:sldChg>
      <pc:sldChg chg="addSp modSp new mod">
        <pc:chgData name="Nicole Rush" userId="54856d08-0b11-43bb-aebc-71c332e29f90" providerId="ADAL" clId="{C011D761-D659-42F3-A52F-12B2CA32875D}" dt="2024-01-04T15:24:21.713" v="1063"/>
        <pc:sldMkLst>
          <pc:docMk/>
          <pc:sldMk cId="3759328723" sldId="448"/>
        </pc:sldMkLst>
        <pc:spChg chg="add mod">
          <ac:chgData name="Nicole Rush" userId="54856d08-0b11-43bb-aebc-71c332e29f90" providerId="ADAL" clId="{C011D761-D659-42F3-A52F-12B2CA32875D}" dt="2024-01-04T15:24:21.713" v="1063"/>
          <ac:spMkLst>
            <pc:docMk/>
            <pc:sldMk cId="3759328723" sldId="448"/>
            <ac:spMk id="4" creationId="{AD8F882F-6ADA-360B-3468-E517102F36FF}"/>
          </ac:spMkLst>
        </pc:spChg>
        <pc:picChg chg="add">
          <ac:chgData name="Nicole Rush" userId="54856d08-0b11-43bb-aebc-71c332e29f90" providerId="ADAL" clId="{C011D761-D659-42F3-A52F-12B2CA32875D}" dt="2024-01-03T17:41:33.427" v="121" actId="22"/>
          <ac:picMkLst>
            <pc:docMk/>
            <pc:sldMk cId="3759328723" sldId="448"/>
            <ac:picMk id="3" creationId="{2C7FE251-57E6-4E35-25E3-C08068175AC3}"/>
          </ac:picMkLst>
        </pc:picChg>
      </pc:sldChg>
      <pc:sldChg chg="addSp new mod ord">
        <pc:chgData name="Nicole Rush" userId="54856d08-0b11-43bb-aebc-71c332e29f90" providerId="ADAL" clId="{C011D761-D659-42F3-A52F-12B2CA32875D}" dt="2024-01-04T00:14:21.337" v="908"/>
        <pc:sldMkLst>
          <pc:docMk/>
          <pc:sldMk cId="3000403458" sldId="449"/>
        </pc:sldMkLst>
        <pc:picChg chg="add">
          <ac:chgData name="Nicole Rush" userId="54856d08-0b11-43bb-aebc-71c332e29f90" providerId="ADAL" clId="{C011D761-D659-42F3-A52F-12B2CA32875D}" dt="2024-01-03T22:09:56.878" v="125" actId="22"/>
          <ac:picMkLst>
            <pc:docMk/>
            <pc:sldMk cId="3000403458" sldId="449"/>
            <ac:picMk id="3" creationId="{09A446D2-52B6-2CF3-D599-C07467E9FE5B}"/>
          </ac:picMkLst>
        </pc:picChg>
      </pc:sldChg>
      <pc:sldChg chg="addSp new mod ord">
        <pc:chgData name="Nicole Rush" userId="54856d08-0b11-43bb-aebc-71c332e29f90" providerId="ADAL" clId="{C011D761-D659-42F3-A52F-12B2CA32875D}" dt="2024-01-04T00:12:54.998" v="795"/>
        <pc:sldMkLst>
          <pc:docMk/>
          <pc:sldMk cId="3225298556" sldId="450"/>
        </pc:sldMkLst>
        <pc:picChg chg="add">
          <ac:chgData name="Nicole Rush" userId="54856d08-0b11-43bb-aebc-71c332e29f90" providerId="ADAL" clId="{C011D761-D659-42F3-A52F-12B2CA32875D}" dt="2024-01-03T22:12:55.737" v="127" actId="22"/>
          <ac:picMkLst>
            <pc:docMk/>
            <pc:sldMk cId="3225298556" sldId="450"/>
            <ac:picMk id="3" creationId="{823C3EFB-B9C1-D304-D2E8-37EF1A45C37B}"/>
          </ac:picMkLst>
        </pc:picChg>
      </pc:sldChg>
      <pc:sldChg chg="addSp modSp new mod ord">
        <pc:chgData name="Nicole Rush" userId="54856d08-0b11-43bb-aebc-71c332e29f90" providerId="ADAL" clId="{C011D761-D659-42F3-A52F-12B2CA32875D}" dt="2024-01-04T15:25:24.354" v="1113" actId="20577"/>
        <pc:sldMkLst>
          <pc:docMk/>
          <pc:sldMk cId="1473868036" sldId="451"/>
        </pc:sldMkLst>
        <pc:spChg chg="add mod">
          <ac:chgData name="Nicole Rush" userId="54856d08-0b11-43bb-aebc-71c332e29f90" providerId="ADAL" clId="{C011D761-D659-42F3-A52F-12B2CA32875D}" dt="2024-01-04T15:25:24.354" v="1113" actId="20577"/>
          <ac:spMkLst>
            <pc:docMk/>
            <pc:sldMk cId="1473868036" sldId="451"/>
            <ac:spMk id="4" creationId="{20F19B2E-3198-3C09-1FA8-0A1604C45BA5}"/>
          </ac:spMkLst>
        </pc:spChg>
        <pc:picChg chg="add">
          <ac:chgData name="Nicole Rush" userId="54856d08-0b11-43bb-aebc-71c332e29f90" providerId="ADAL" clId="{C011D761-D659-42F3-A52F-12B2CA32875D}" dt="2024-01-03T22:16:38.876" v="131" actId="22"/>
          <ac:picMkLst>
            <pc:docMk/>
            <pc:sldMk cId="1473868036" sldId="451"/>
            <ac:picMk id="3" creationId="{79CFF335-A1B0-84A7-6E08-12367096F9C2}"/>
          </ac:picMkLst>
        </pc:picChg>
      </pc:sldChg>
      <pc:sldChg chg="addSp modSp new mod setBg">
        <pc:chgData name="Nicole Rush" userId="54856d08-0b11-43bb-aebc-71c332e29f90" providerId="ADAL" clId="{C011D761-D659-42F3-A52F-12B2CA32875D}" dt="2024-01-03T22:23:25.817" v="138" actId="1076"/>
        <pc:sldMkLst>
          <pc:docMk/>
          <pc:sldMk cId="1243326850" sldId="452"/>
        </pc:sldMkLst>
        <pc:picChg chg="add mod">
          <ac:chgData name="Nicole Rush" userId="54856d08-0b11-43bb-aebc-71c332e29f90" providerId="ADAL" clId="{C011D761-D659-42F3-A52F-12B2CA32875D}" dt="2024-01-03T22:22:52.061" v="136" actId="26606"/>
          <ac:picMkLst>
            <pc:docMk/>
            <pc:sldMk cId="1243326850" sldId="452"/>
            <ac:picMk id="3" creationId="{4D8367A6-4A89-9E03-237D-33708937B29D}"/>
          </ac:picMkLst>
        </pc:picChg>
        <pc:picChg chg="add mod">
          <ac:chgData name="Nicole Rush" userId="54856d08-0b11-43bb-aebc-71c332e29f90" providerId="ADAL" clId="{C011D761-D659-42F3-A52F-12B2CA32875D}" dt="2024-01-03T22:23:25.817" v="138" actId="1076"/>
          <ac:picMkLst>
            <pc:docMk/>
            <pc:sldMk cId="1243326850" sldId="452"/>
            <ac:picMk id="5" creationId="{BD9E040F-3FBA-C1B1-D2E2-F3732211E1EA}"/>
          </ac:picMkLst>
        </pc:picChg>
      </pc:sldChg>
      <pc:sldChg chg="new del">
        <pc:chgData name="Nicole Rush" userId="54856d08-0b11-43bb-aebc-71c332e29f90" providerId="ADAL" clId="{C011D761-D659-42F3-A52F-12B2CA32875D}" dt="2024-01-04T00:00:08.778" v="664" actId="47"/>
        <pc:sldMkLst>
          <pc:docMk/>
          <pc:sldMk cId="1187397967" sldId="453"/>
        </pc:sldMkLst>
      </pc:sldChg>
      <pc:sldChg chg="addSp delSp modSp add mod">
        <pc:chgData name="Nicole Rush" userId="54856d08-0b11-43bb-aebc-71c332e29f90" providerId="ADAL" clId="{C011D761-D659-42F3-A52F-12B2CA32875D}" dt="2024-01-03T23:23:08.058" v="168" actId="14100"/>
        <pc:sldMkLst>
          <pc:docMk/>
          <pc:sldMk cId="3613198644" sldId="454"/>
        </pc:sldMkLst>
        <pc:spChg chg="add mod">
          <ac:chgData name="Nicole Rush" userId="54856d08-0b11-43bb-aebc-71c332e29f90" providerId="ADAL" clId="{C011D761-D659-42F3-A52F-12B2CA32875D}" dt="2024-01-03T23:23:00.003" v="167"/>
          <ac:spMkLst>
            <pc:docMk/>
            <pc:sldMk cId="3613198644" sldId="454"/>
            <ac:spMk id="3" creationId="{1D874F11-B606-254B-DC09-4F6866978498}"/>
          </ac:spMkLst>
        </pc:spChg>
        <pc:spChg chg="mod">
          <ac:chgData name="Nicole Rush" userId="54856d08-0b11-43bb-aebc-71c332e29f90" providerId="ADAL" clId="{C011D761-D659-42F3-A52F-12B2CA32875D}" dt="2024-01-03T23:23:08.058" v="168" actId="14100"/>
          <ac:spMkLst>
            <pc:docMk/>
            <pc:sldMk cId="3613198644" sldId="454"/>
            <ac:spMk id="6" creationId="{4F4E2AF5-0943-1A2D-06BF-F5D2A7627AB0}"/>
          </ac:spMkLst>
        </pc:spChg>
        <pc:spChg chg="del">
          <ac:chgData name="Nicole Rush" userId="54856d08-0b11-43bb-aebc-71c332e29f90" providerId="ADAL" clId="{C011D761-D659-42F3-A52F-12B2CA32875D}" dt="2024-01-03T23:22:47.589" v="165" actId="478"/>
          <ac:spMkLst>
            <pc:docMk/>
            <pc:sldMk cId="3613198644" sldId="454"/>
            <ac:spMk id="12" creationId="{019BA3C1-86AA-24BD-5832-7522B9CCB098}"/>
          </ac:spMkLst>
        </pc:spChg>
        <pc:picChg chg="add mod">
          <ac:chgData name="Nicole Rush" userId="54856d08-0b11-43bb-aebc-71c332e29f90" providerId="ADAL" clId="{C011D761-D659-42F3-A52F-12B2CA32875D}" dt="2024-01-03T23:22:49.956" v="166"/>
          <ac:picMkLst>
            <pc:docMk/>
            <pc:sldMk cId="3613198644" sldId="454"/>
            <ac:picMk id="2" creationId="{A5E0D27F-96BA-8997-95C8-AAE37706065A}"/>
          </ac:picMkLst>
        </pc:picChg>
      </pc:sldChg>
      <pc:sldChg chg="addSp delSp modSp add mod">
        <pc:chgData name="Nicole Rush" userId="54856d08-0b11-43bb-aebc-71c332e29f90" providerId="ADAL" clId="{C011D761-D659-42F3-A52F-12B2CA32875D}" dt="2024-01-04T00:33:32.254" v="1054" actId="14100"/>
        <pc:sldMkLst>
          <pc:docMk/>
          <pc:sldMk cId="3594197139" sldId="455"/>
        </pc:sldMkLst>
        <pc:spChg chg="mod">
          <ac:chgData name="Nicole Rush" userId="54856d08-0b11-43bb-aebc-71c332e29f90" providerId="ADAL" clId="{C011D761-D659-42F3-A52F-12B2CA32875D}" dt="2024-01-03T23:23:33.710" v="194" actId="120"/>
          <ac:spMkLst>
            <pc:docMk/>
            <pc:sldMk cId="3594197139" sldId="455"/>
            <ac:spMk id="3" creationId="{1D874F11-B606-254B-DC09-4F6866978498}"/>
          </ac:spMkLst>
        </pc:spChg>
        <pc:spChg chg="add mod">
          <ac:chgData name="Nicole Rush" userId="54856d08-0b11-43bb-aebc-71c332e29f90" providerId="ADAL" clId="{C011D761-D659-42F3-A52F-12B2CA32875D}" dt="2024-01-04T00:33:32.254" v="1054" actId="14100"/>
          <ac:spMkLst>
            <pc:docMk/>
            <pc:sldMk cId="3594197139" sldId="455"/>
            <ac:spMk id="5" creationId="{6DAF3C9A-E1FA-D93B-BAC6-116C908410AC}"/>
          </ac:spMkLst>
        </pc:spChg>
        <pc:spChg chg="add del mod">
          <ac:chgData name="Nicole Rush" userId="54856d08-0b11-43bb-aebc-71c332e29f90" providerId="ADAL" clId="{C011D761-D659-42F3-A52F-12B2CA32875D}" dt="2024-01-03T23:28:03.117" v="526"/>
          <ac:spMkLst>
            <pc:docMk/>
            <pc:sldMk cId="3594197139" sldId="455"/>
            <ac:spMk id="7" creationId="{24A08E1F-DA9C-C6B8-6B5C-03E17A5A40D0}"/>
          </ac:spMkLst>
        </pc:spChg>
        <pc:picChg chg="del">
          <ac:chgData name="Nicole Rush" userId="54856d08-0b11-43bb-aebc-71c332e29f90" providerId="ADAL" clId="{C011D761-D659-42F3-A52F-12B2CA32875D}" dt="2024-01-03T23:23:20.775" v="171" actId="478"/>
          <ac:picMkLst>
            <pc:docMk/>
            <pc:sldMk cId="3594197139" sldId="455"/>
            <ac:picMk id="2" creationId="{A5E0D27F-96BA-8997-95C8-AAE37706065A}"/>
          </ac:picMkLst>
        </pc:picChg>
      </pc:sldChg>
      <pc:sldChg chg="addSp modSp new del">
        <pc:chgData name="Nicole Rush" userId="54856d08-0b11-43bb-aebc-71c332e29f90" providerId="ADAL" clId="{C011D761-D659-42F3-A52F-12B2CA32875D}" dt="2024-01-04T00:00:05.877" v="663" actId="47"/>
        <pc:sldMkLst>
          <pc:docMk/>
          <pc:sldMk cId="3359722597" sldId="456"/>
        </pc:sldMkLst>
        <pc:spChg chg="add mod">
          <ac:chgData name="Nicole Rush" userId="54856d08-0b11-43bb-aebc-71c332e29f90" providerId="ADAL" clId="{C011D761-D659-42F3-A52F-12B2CA32875D}" dt="2024-01-03T23:27:33.804" v="523"/>
          <ac:spMkLst>
            <pc:docMk/>
            <pc:sldMk cId="3359722597" sldId="456"/>
            <ac:spMk id="2" creationId="{29057571-2B00-C0B9-DCC5-377D04E45AE5}"/>
          </ac:spMkLst>
        </pc:spChg>
      </pc:sldChg>
      <pc:sldChg chg="modSp add mod ord">
        <pc:chgData name="Nicole Rush" userId="54856d08-0b11-43bb-aebc-71c332e29f90" providerId="ADAL" clId="{C011D761-D659-42F3-A52F-12B2CA32875D}" dt="2024-01-03T23:33:35.520" v="649" actId="20577"/>
        <pc:sldMkLst>
          <pc:docMk/>
          <pc:sldMk cId="980198282" sldId="457"/>
        </pc:sldMkLst>
        <pc:spChg chg="mod">
          <ac:chgData name="Nicole Rush" userId="54856d08-0b11-43bb-aebc-71c332e29f90" providerId="ADAL" clId="{C011D761-D659-42F3-A52F-12B2CA32875D}" dt="2024-01-03T23:33:18.154" v="613" actId="20577"/>
          <ac:spMkLst>
            <pc:docMk/>
            <pc:sldMk cId="980198282" sldId="457"/>
            <ac:spMk id="3" creationId="{1D874F11-B606-254B-DC09-4F6866978498}"/>
          </ac:spMkLst>
        </pc:spChg>
        <pc:spChg chg="mod">
          <ac:chgData name="Nicole Rush" userId="54856d08-0b11-43bb-aebc-71c332e29f90" providerId="ADAL" clId="{C011D761-D659-42F3-A52F-12B2CA32875D}" dt="2024-01-03T23:33:35.520" v="649" actId="20577"/>
          <ac:spMkLst>
            <pc:docMk/>
            <pc:sldMk cId="980198282" sldId="457"/>
            <ac:spMk id="5" creationId="{6DAF3C9A-E1FA-D93B-BAC6-116C908410AC}"/>
          </ac:spMkLst>
        </pc:spChg>
      </pc:sldChg>
      <pc:sldChg chg="addSp new mod ord">
        <pc:chgData name="Nicole Rush" userId="54856d08-0b11-43bb-aebc-71c332e29f90" providerId="ADAL" clId="{C011D761-D659-42F3-A52F-12B2CA32875D}" dt="2024-01-04T00:12:58.689" v="797"/>
        <pc:sldMkLst>
          <pc:docMk/>
          <pc:sldMk cId="1389010498" sldId="458"/>
        </pc:sldMkLst>
        <pc:picChg chg="add">
          <ac:chgData name="Nicole Rush" userId="54856d08-0b11-43bb-aebc-71c332e29f90" providerId="ADAL" clId="{C011D761-D659-42F3-A52F-12B2CA32875D}" dt="2024-01-03T23:32:25.100" v="556" actId="22"/>
          <ac:picMkLst>
            <pc:docMk/>
            <pc:sldMk cId="1389010498" sldId="458"/>
            <ac:picMk id="3" creationId="{9411F2B0-63D8-9AC4-6708-7E00C2933BDE}"/>
          </ac:picMkLst>
        </pc:picChg>
      </pc:sldChg>
      <pc:sldChg chg="add del">
        <pc:chgData name="Nicole Rush" userId="54856d08-0b11-43bb-aebc-71c332e29f90" providerId="ADAL" clId="{C011D761-D659-42F3-A52F-12B2CA32875D}" dt="2024-01-03T23:28:25.663" v="528" actId="47"/>
        <pc:sldMkLst>
          <pc:docMk/>
          <pc:sldMk cId="2500581234" sldId="458"/>
        </pc:sldMkLst>
      </pc:sldChg>
      <pc:sldChg chg="addSp delSp modSp new mod">
        <pc:chgData name="Nicole Rush" userId="54856d08-0b11-43bb-aebc-71c332e29f90" providerId="ADAL" clId="{C011D761-D659-42F3-A52F-12B2CA32875D}" dt="2024-01-04T00:03:38.473" v="683" actId="1076"/>
        <pc:sldMkLst>
          <pc:docMk/>
          <pc:sldMk cId="189891123" sldId="459"/>
        </pc:sldMkLst>
        <pc:spChg chg="del">
          <ac:chgData name="Nicole Rush" userId="54856d08-0b11-43bb-aebc-71c332e29f90" providerId="ADAL" clId="{C011D761-D659-42F3-A52F-12B2CA32875D}" dt="2024-01-04T00:02:49.743" v="675" actId="478"/>
          <ac:spMkLst>
            <pc:docMk/>
            <pc:sldMk cId="189891123" sldId="459"/>
            <ac:spMk id="2" creationId="{9B67C7CE-BD10-C764-1E2A-2AC6961A577C}"/>
          </ac:spMkLst>
        </pc:spChg>
        <pc:spChg chg="del">
          <ac:chgData name="Nicole Rush" userId="54856d08-0b11-43bb-aebc-71c332e29f90" providerId="ADAL" clId="{C011D761-D659-42F3-A52F-12B2CA32875D}" dt="2024-01-04T00:02:51.083" v="676" actId="478"/>
          <ac:spMkLst>
            <pc:docMk/>
            <pc:sldMk cId="189891123" sldId="459"/>
            <ac:spMk id="3" creationId="{38327FC8-EF1E-0D4C-B9B7-7BA34BE97030}"/>
          </ac:spMkLst>
        </pc:spChg>
        <pc:spChg chg="del">
          <ac:chgData name="Nicole Rush" userId="54856d08-0b11-43bb-aebc-71c332e29f90" providerId="ADAL" clId="{C011D761-D659-42F3-A52F-12B2CA32875D}" dt="2024-01-04T00:02:52.566" v="677" actId="478"/>
          <ac:spMkLst>
            <pc:docMk/>
            <pc:sldMk cId="189891123" sldId="459"/>
            <ac:spMk id="4" creationId="{3CC6AA70-C9F4-A1AF-5459-67362302BDDA}"/>
          </ac:spMkLst>
        </pc:spChg>
        <pc:picChg chg="add mod">
          <ac:chgData name="Nicole Rush" userId="54856d08-0b11-43bb-aebc-71c332e29f90" providerId="ADAL" clId="{C011D761-D659-42F3-A52F-12B2CA32875D}" dt="2024-01-04T00:03:28.213" v="679" actId="1076"/>
          <ac:picMkLst>
            <pc:docMk/>
            <pc:sldMk cId="189891123" sldId="459"/>
            <ac:picMk id="6" creationId="{D0B99122-89C0-3C0D-D024-E9F8E29A2359}"/>
          </ac:picMkLst>
        </pc:picChg>
        <pc:picChg chg="add mod">
          <ac:chgData name="Nicole Rush" userId="54856d08-0b11-43bb-aebc-71c332e29f90" providerId="ADAL" clId="{C011D761-D659-42F3-A52F-12B2CA32875D}" dt="2024-01-04T00:03:38.473" v="683" actId="1076"/>
          <ac:picMkLst>
            <pc:docMk/>
            <pc:sldMk cId="189891123" sldId="459"/>
            <ac:picMk id="8" creationId="{9A9AA657-EE3B-A459-CB5A-5DB5C6D579AC}"/>
          </ac:picMkLst>
        </pc:picChg>
      </pc:sldChg>
      <pc:sldChg chg="addSp delSp modSp add del mod ord">
        <pc:chgData name="Nicole Rush" userId="54856d08-0b11-43bb-aebc-71c332e29f90" providerId="ADAL" clId="{C011D761-D659-42F3-A52F-12B2CA32875D}" dt="2024-01-04T00:02:46.780" v="674" actId="47"/>
        <pc:sldMkLst>
          <pc:docMk/>
          <pc:sldMk cId="1682631538" sldId="460"/>
        </pc:sldMkLst>
        <pc:spChg chg="mod">
          <ac:chgData name="Nicole Rush" userId="54856d08-0b11-43bb-aebc-71c332e29f90" providerId="ADAL" clId="{C011D761-D659-42F3-A52F-12B2CA32875D}" dt="2024-01-04T00:01:22.111" v="669" actId="1076"/>
          <ac:spMkLst>
            <pc:docMk/>
            <pc:sldMk cId="1682631538" sldId="460"/>
            <ac:spMk id="3" creationId="{1D874F11-B606-254B-DC09-4F6866978498}"/>
          </ac:spMkLst>
        </pc:spChg>
        <pc:spChg chg="mod">
          <ac:chgData name="Nicole Rush" userId="54856d08-0b11-43bb-aebc-71c332e29f90" providerId="ADAL" clId="{C011D761-D659-42F3-A52F-12B2CA32875D}" dt="2024-01-04T00:01:12.580" v="667" actId="6549"/>
          <ac:spMkLst>
            <pc:docMk/>
            <pc:sldMk cId="1682631538" sldId="460"/>
            <ac:spMk id="5" creationId="{6DAF3C9A-E1FA-D93B-BAC6-116C908410AC}"/>
          </ac:spMkLst>
        </pc:spChg>
        <pc:picChg chg="add del mod">
          <ac:chgData name="Nicole Rush" userId="54856d08-0b11-43bb-aebc-71c332e29f90" providerId="ADAL" clId="{C011D761-D659-42F3-A52F-12B2CA32875D}" dt="2024-01-04T00:02:43.422" v="673" actId="478"/>
          <ac:picMkLst>
            <pc:docMk/>
            <pc:sldMk cId="1682631538" sldId="460"/>
            <ac:picMk id="1026" creationId="{0CF9AE57-0847-735C-DDCF-1589ECDD93E6}"/>
          </ac:picMkLst>
        </pc:picChg>
      </pc:sldChg>
      <pc:sldChg chg="addSp delSp modSp add mod">
        <pc:chgData name="Nicole Rush" userId="54856d08-0b11-43bb-aebc-71c332e29f90" providerId="ADAL" clId="{C011D761-D659-42F3-A52F-12B2CA32875D}" dt="2024-01-04T00:09:19.628" v="726" actId="1076"/>
        <pc:sldMkLst>
          <pc:docMk/>
          <pc:sldMk cId="4082618717" sldId="460"/>
        </pc:sldMkLst>
        <pc:spChg chg="mod">
          <ac:chgData name="Nicole Rush" userId="54856d08-0b11-43bb-aebc-71c332e29f90" providerId="ADAL" clId="{C011D761-D659-42F3-A52F-12B2CA32875D}" dt="2024-01-04T00:04:32.210" v="709" actId="20577"/>
          <ac:spMkLst>
            <pc:docMk/>
            <pc:sldMk cId="4082618717" sldId="460"/>
            <ac:spMk id="3" creationId="{1D874F11-B606-254B-DC09-4F6866978498}"/>
          </ac:spMkLst>
        </pc:spChg>
        <pc:spChg chg="del">
          <ac:chgData name="Nicole Rush" userId="54856d08-0b11-43bb-aebc-71c332e29f90" providerId="ADAL" clId="{C011D761-D659-42F3-A52F-12B2CA32875D}" dt="2024-01-04T00:05:12.599" v="710" actId="478"/>
          <ac:spMkLst>
            <pc:docMk/>
            <pc:sldMk cId="4082618717" sldId="460"/>
            <ac:spMk id="5" creationId="{6DAF3C9A-E1FA-D93B-BAC6-116C908410AC}"/>
          </ac:spMkLst>
        </pc:spChg>
        <pc:picChg chg="add mod">
          <ac:chgData name="Nicole Rush" userId="54856d08-0b11-43bb-aebc-71c332e29f90" providerId="ADAL" clId="{C011D761-D659-42F3-A52F-12B2CA32875D}" dt="2024-01-04T00:05:22.571" v="713" actId="1076"/>
          <ac:picMkLst>
            <pc:docMk/>
            <pc:sldMk cId="4082618717" sldId="460"/>
            <ac:picMk id="7" creationId="{9E811C02-95BD-F1EF-55EB-3327CC3D30C8}"/>
          </ac:picMkLst>
        </pc:picChg>
        <pc:picChg chg="add mod">
          <ac:chgData name="Nicole Rush" userId="54856d08-0b11-43bb-aebc-71c332e29f90" providerId="ADAL" clId="{C011D761-D659-42F3-A52F-12B2CA32875D}" dt="2024-01-04T00:08:14.623" v="724" actId="1076"/>
          <ac:picMkLst>
            <pc:docMk/>
            <pc:sldMk cId="4082618717" sldId="460"/>
            <ac:picMk id="9" creationId="{2988BD95-B96E-85CC-70A2-78C544CCE59B}"/>
          </ac:picMkLst>
        </pc:picChg>
        <pc:picChg chg="add mod modCrop">
          <ac:chgData name="Nicole Rush" userId="54856d08-0b11-43bb-aebc-71c332e29f90" providerId="ADAL" clId="{C011D761-D659-42F3-A52F-12B2CA32875D}" dt="2024-01-04T00:08:04.983" v="721" actId="732"/>
          <ac:picMkLst>
            <pc:docMk/>
            <pc:sldMk cId="4082618717" sldId="460"/>
            <ac:picMk id="11" creationId="{AD1DBE27-ED4D-5347-8398-51C4359BE62A}"/>
          </ac:picMkLst>
        </pc:picChg>
        <pc:picChg chg="add mod">
          <ac:chgData name="Nicole Rush" userId="54856d08-0b11-43bb-aebc-71c332e29f90" providerId="ADAL" clId="{C011D761-D659-42F3-A52F-12B2CA32875D}" dt="2024-01-04T00:09:19.628" v="726" actId="1076"/>
          <ac:picMkLst>
            <pc:docMk/>
            <pc:sldMk cId="4082618717" sldId="460"/>
            <ac:picMk id="13" creationId="{F87B037E-F59C-03A5-3ED2-19FBD96EA022}"/>
          </ac:picMkLst>
        </pc:picChg>
      </pc:sldChg>
      <pc:sldChg chg="addSp delSp modSp new mod setBg">
        <pc:chgData name="Nicole Rush" userId="54856d08-0b11-43bb-aebc-71c332e29f90" providerId="ADAL" clId="{C011D761-D659-42F3-A52F-12B2CA32875D}" dt="2024-01-04T00:11:37.955" v="786" actId="26606"/>
        <pc:sldMkLst>
          <pc:docMk/>
          <pc:sldMk cId="1278157579" sldId="461"/>
        </pc:sldMkLst>
        <pc:spChg chg="del">
          <ac:chgData name="Nicole Rush" userId="54856d08-0b11-43bb-aebc-71c332e29f90" providerId="ADAL" clId="{C011D761-D659-42F3-A52F-12B2CA32875D}" dt="2024-01-04T00:10:59.571" v="729" actId="478"/>
          <ac:spMkLst>
            <pc:docMk/>
            <pc:sldMk cId="1278157579" sldId="461"/>
            <ac:spMk id="2" creationId="{2D4DB0B2-DDEE-9582-210B-2CC34C864C1A}"/>
          </ac:spMkLst>
        </pc:spChg>
        <pc:spChg chg="del">
          <ac:chgData name="Nicole Rush" userId="54856d08-0b11-43bb-aebc-71c332e29f90" providerId="ADAL" clId="{C011D761-D659-42F3-A52F-12B2CA32875D}" dt="2024-01-04T00:11:01.131" v="730" actId="478"/>
          <ac:spMkLst>
            <pc:docMk/>
            <pc:sldMk cId="1278157579" sldId="461"/>
            <ac:spMk id="3" creationId="{64D78BE2-F317-BB70-AEF0-56FC9C335446}"/>
          </ac:spMkLst>
        </pc:spChg>
        <pc:spChg chg="add mod">
          <ac:chgData name="Nicole Rush" userId="54856d08-0b11-43bb-aebc-71c332e29f90" providerId="ADAL" clId="{C011D761-D659-42F3-A52F-12B2CA32875D}" dt="2024-01-04T00:11:37.955" v="786" actId="26606"/>
          <ac:spMkLst>
            <pc:docMk/>
            <pc:sldMk cId="1278157579" sldId="461"/>
            <ac:spMk id="6" creationId="{C56D8590-F286-FD9F-98A0-24BAECA820E6}"/>
          </ac:spMkLst>
        </pc:spChg>
        <pc:spChg chg="add del">
          <ac:chgData name="Nicole Rush" userId="54856d08-0b11-43bb-aebc-71c332e29f90" providerId="ADAL" clId="{C011D761-D659-42F3-A52F-12B2CA32875D}" dt="2024-01-04T00:11:37.955" v="786" actId="26606"/>
          <ac:spMkLst>
            <pc:docMk/>
            <pc:sldMk cId="1278157579" sldId="461"/>
            <ac:spMk id="11" creationId="{4BC99CB9-DDAD-44A2-8A1C-E3AF4E72DF5C}"/>
          </ac:spMkLst>
        </pc:spChg>
        <pc:spChg chg="add del">
          <ac:chgData name="Nicole Rush" userId="54856d08-0b11-43bb-aebc-71c332e29f90" providerId="ADAL" clId="{C011D761-D659-42F3-A52F-12B2CA32875D}" dt="2024-01-04T00:11:37.955" v="786" actId="26606"/>
          <ac:spMkLst>
            <pc:docMk/>
            <pc:sldMk cId="1278157579" sldId="461"/>
            <ac:spMk id="13" creationId="{64053CBF-3932-45FF-8285-EE5146085F3A}"/>
          </ac:spMkLst>
        </pc:spChg>
        <pc:spChg chg="add">
          <ac:chgData name="Nicole Rush" userId="54856d08-0b11-43bb-aebc-71c332e29f90" providerId="ADAL" clId="{C011D761-D659-42F3-A52F-12B2CA32875D}" dt="2024-01-04T00:11:37.955" v="786" actId="26606"/>
          <ac:spMkLst>
            <pc:docMk/>
            <pc:sldMk cId="1278157579" sldId="461"/>
            <ac:spMk id="30" creationId="{73A25D70-4A55-4F72-B9C5-A69CDBF4DB42}"/>
          </ac:spMkLst>
        </pc:spChg>
        <pc:spChg chg="add">
          <ac:chgData name="Nicole Rush" userId="54856d08-0b11-43bb-aebc-71c332e29f90" providerId="ADAL" clId="{C011D761-D659-42F3-A52F-12B2CA32875D}" dt="2024-01-04T00:11:37.955" v="786" actId="26606"/>
          <ac:spMkLst>
            <pc:docMk/>
            <pc:sldMk cId="1278157579" sldId="461"/>
            <ac:spMk id="32" creationId="{54957100-6D8B-4161-9F2F-C0A949EC84C4}"/>
          </ac:spMkLst>
        </pc:spChg>
        <pc:spChg chg="add">
          <ac:chgData name="Nicole Rush" userId="54856d08-0b11-43bb-aebc-71c332e29f90" providerId="ADAL" clId="{C011D761-D659-42F3-A52F-12B2CA32875D}" dt="2024-01-04T00:11:37.955" v="786" actId="26606"/>
          <ac:spMkLst>
            <pc:docMk/>
            <pc:sldMk cId="1278157579" sldId="461"/>
            <ac:spMk id="34" creationId="{0BD8B065-EE51-4AE2-A94C-86249998FD7B}"/>
          </ac:spMkLst>
        </pc:spChg>
        <pc:grpChg chg="add del">
          <ac:chgData name="Nicole Rush" userId="54856d08-0b11-43bb-aebc-71c332e29f90" providerId="ADAL" clId="{C011D761-D659-42F3-A52F-12B2CA32875D}" dt="2024-01-04T00:11:37.955" v="786" actId="26606"/>
          <ac:grpSpMkLst>
            <pc:docMk/>
            <pc:sldMk cId="1278157579" sldId="461"/>
            <ac:grpSpMk id="15" creationId="{2E751C04-BEA6-446B-A678-9C74819EBD4C}"/>
          </ac:grpSpMkLst>
        </pc:grpChg>
        <pc:grpChg chg="add del">
          <ac:chgData name="Nicole Rush" userId="54856d08-0b11-43bb-aebc-71c332e29f90" providerId="ADAL" clId="{C011D761-D659-42F3-A52F-12B2CA32875D}" dt="2024-01-04T00:11:37.955" v="786" actId="26606"/>
          <ac:grpSpMkLst>
            <pc:docMk/>
            <pc:sldMk cId="1278157579" sldId="461"/>
            <ac:grpSpMk id="21" creationId="{B63ACBA3-DEFD-4C6D-BBA0-64468FA99C2D}"/>
          </ac:grpSpMkLst>
        </pc:grpChg>
        <pc:grpChg chg="add">
          <ac:chgData name="Nicole Rush" userId="54856d08-0b11-43bb-aebc-71c332e29f90" providerId="ADAL" clId="{C011D761-D659-42F3-A52F-12B2CA32875D}" dt="2024-01-04T00:11:37.955" v="786" actId="26606"/>
          <ac:grpSpMkLst>
            <pc:docMk/>
            <pc:sldMk cId="1278157579" sldId="461"/>
            <ac:grpSpMk id="36" creationId="{18999293-B054-4B57-A26F-D04C2BB11338}"/>
          </ac:grpSpMkLst>
        </pc:grpChg>
        <pc:grpChg chg="add">
          <ac:chgData name="Nicole Rush" userId="54856d08-0b11-43bb-aebc-71c332e29f90" providerId="ADAL" clId="{C011D761-D659-42F3-A52F-12B2CA32875D}" dt="2024-01-04T00:11:37.955" v="786" actId="26606"/>
          <ac:grpSpMkLst>
            <pc:docMk/>
            <pc:sldMk cId="1278157579" sldId="461"/>
            <ac:grpSpMk id="42" creationId="{761945C4-D997-42F3-B59A-984CF0066715}"/>
          </ac:grpSpMkLst>
        </pc:grpChg>
        <pc:picChg chg="add del">
          <ac:chgData name="Nicole Rush" userId="54856d08-0b11-43bb-aebc-71c332e29f90" providerId="ADAL" clId="{C011D761-D659-42F3-A52F-12B2CA32875D}" dt="2024-01-04T00:11:28.808" v="783" actId="478"/>
          <ac:picMkLst>
            <pc:docMk/>
            <pc:sldMk cId="1278157579" sldId="461"/>
            <ac:picMk id="5" creationId="{F6377F0D-30D1-F0BE-E966-D777F17EE602}"/>
          </ac:picMkLst>
        </pc:picChg>
      </pc:sldChg>
      <pc:sldChg chg="modSp add mod ord">
        <pc:chgData name="Nicole Rush" userId="54856d08-0b11-43bb-aebc-71c332e29f90" providerId="ADAL" clId="{C011D761-D659-42F3-A52F-12B2CA32875D}" dt="2024-01-04T17:11:26.434" v="1114" actId="20577"/>
        <pc:sldMkLst>
          <pc:docMk/>
          <pc:sldMk cId="2150200977" sldId="462"/>
        </pc:sldMkLst>
        <pc:spChg chg="mod">
          <ac:chgData name="Nicole Rush" userId="54856d08-0b11-43bb-aebc-71c332e29f90" providerId="ADAL" clId="{C011D761-D659-42F3-A52F-12B2CA32875D}" dt="2024-01-04T17:11:26.434" v="1114" actId="20577"/>
          <ac:spMkLst>
            <pc:docMk/>
            <pc:sldMk cId="2150200977" sldId="462"/>
            <ac:spMk id="6" creationId="{C56D8590-F286-FD9F-98A0-24BAECA820E6}"/>
          </ac:spMkLst>
        </pc:spChg>
      </pc:sldChg>
      <pc:sldChg chg="delSp add del setBg delDesignElem">
        <pc:chgData name="Nicole Rush" userId="54856d08-0b11-43bb-aebc-71c332e29f90" providerId="ADAL" clId="{C011D761-D659-42F3-A52F-12B2CA32875D}" dt="2024-01-04T00:17:11.379" v="915" actId="47"/>
        <pc:sldMkLst>
          <pc:docMk/>
          <pc:sldMk cId="1079026765" sldId="463"/>
        </pc:sldMkLst>
        <pc:spChg chg="del">
          <ac:chgData name="Nicole Rush" userId="54856d08-0b11-43bb-aebc-71c332e29f90" providerId="ADAL" clId="{C011D761-D659-42F3-A52F-12B2CA32875D}" dt="2024-01-04T00:16:21.164" v="911"/>
          <ac:spMkLst>
            <pc:docMk/>
            <pc:sldMk cId="1079026765" sldId="463"/>
            <ac:spMk id="30" creationId="{73A25D70-4A55-4F72-B9C5-A69CDBF4DB42}"/>
          </ac:spMkLst>
        </pc:spChg>
        <pc:spChg chg="del">
          <ac:chgData name="Nicole Rush" userId="54856d08-0b11-43bb-aebc-71c332e29f90" providerId="ADAL" clId="{C011D761-D659-42F3-A52F-12B2CA32875D}" dt="2024-01-04T00:16:21.164" v="911"/>
          <ac:spMkLst>
            <pc:docMk/>
            <pc:sldMk cId="1079026765" sldId="463"/>
            <ac:spMk id="32" creationId="{54957100-6D8B-4161-9F2F-C0A949EC84C4}"/>
          </ac:spMkLst>
        </pc:spChg>
        <pc:spChg chg="del">
          <ac:chgData name="Nicole Rush" userId="54856d08-0b11-43bb-aebc-71c332e29f90" providerId="ADAL" clId="{C011D761-D659-42F3-A52F-12B2CA32875D}" dt="2024-01-04T00:16:21.164" v="911"/>
          <ac:spMkLst>
            <pc:docMk/>
            <pc:sldMk cId="1079026765" sldId="463"/>
            <ac:spMk id="34" creationId="{0BD8B065-EE51-4AE2-A94C-86249998FD7B}"/>
          </ac:spMkLst>
        </pc:spChg>
        <pc:grpChg chg="del">
          <ac:chgData name="Nicole Rush" userId="54856d08-0b11-43bb-aebc-71c332e29f90" providerId="ADAL" clId="{C011D761-D659-42F3-A52F-12B2CA32875D}" dt="2024-01-04T00:16:21.164" v="911"/>
          <ac:grpSpMkLst>
            <pc:docMk/>
            <pc:sldMk cId="1079026765" sldId="463"/>
            <ac:grpSpMk id="36" creationId="{18999293-B054-4B57-A26F-D04C2BB11338}"/>
          </ac:grpSpMkLst>
        </pc:grpChg>
        <pc:grpChg chg="del">
          <ac:chgData name="Nicole Rush" userId="54856d08-0b11-43bb-aebc-71c332e29f90" providerId="ADAL" clId="{C011D761-D659-42F3-A52F-12B2CA32875D}" dt="2024-01-04T00:16:21.164" v="911"/>
          <ac:grpSpMkLst>
            <pc:docMk/>
            <pc:sldMk cId="1079026765" sldId="463"/>
            <ac:grpSpMk id="42" creationId="{761945C4-D997-42F3-B59A-984CF0066715}"/>
          </ac:grpSpMkLst>
        </pc:grpChg>
      </pc:sldChg>
      <pc:sldChg chg="modSp add mod ord">
        <pc:chgData name="Nicole Rush" userId="54856d08-0b11-43bb-aebc-71c332e29f90" providerId="ADAL" clId="{C011D761-D659-42F3-A52F-12B2CA32875D}" dt="2024-01-04T00:18:17.236" v="1019" actId="20577"/>
        <pc:sldMkLst>
          <pc:docMk/>
          <pc:sldMk cId="2338610932" sldId="464"/>
        </pc:sldMkLst>
        <pc:spChg chg="mod">
          <ac:chgData name="Nicole Rush" userId="54856d08-0b11-43bb-aebc-71c332e29f90" providerId="ADAL" clId="{C011D761-D659-42F3-A52F-12B2CA32875D}" dt="2024-01-04T00:18:17.236" v="1019" actId="20577"/>
          <ac:spMkLst>
            <pc:docMk/>
            <pc:sldMk cId="2338610932" sldId="464"/>
            <ac:spMk id="6" creationId="{C56D8590-F286-FD9F-98A0-24BAECA820E6}"/>
          </ac:spMkLst>
        </pc:spChg>
      </pc:sldChg>
      <pc:sldChg chg="new del">
        <pc:chgData name="Nicole Rush" userId="54856d08-0b11-43bb-aebc-71c332e29f90" providerId="ADAL" clId="{C011D761-D659-42F3-A52F-12B2CA32875D}" dt="2024-01-04T00:18:48.985" v="1020" actId="47"/>
        <pc:sldMkLst>
          <pc:docMk/>
          <pc:sldMk cId="177651160" sldId="465"/>
        </pc:sldMkLst>
      </pc:sldChg>
      <pc:sldChg chg="addSp delSp modSp add mod">
        <pc:chgData name="Nicole Rush" userId="54856d08-0b11-43bb-aebc-71c332e29f90" providerId="ADAL" clId="{C011D761-D659-42F3-A52F-12B2CA32875D}" dt="2024-01-04T00:25:12.245" v="1036" actId="171"/>
        <pc:sldMkLst>
          <pc:docMk/>
          <pc:sldMk cId="401220650" sldId="465"/>
        </pc:sldMkLst>
        <pc:picChg chg="add mod">
          <ac:chgData name="Nicole Rush" userId="54856d08-0b11-43bb-aebc-71c332e29f90" providerId="ADAL" clId="{C011D761-D659-42F3-A52F-12B2CA32875D}" dt="2024-01-04T00:25:03.996" v="1034" actId="1076"/>
          <ac:picMkLst>
            <pc:docMk/>
            <pc:sldMk cId="401220650" sldId="465"/>
            <ac:picMk id="5" creationId="{A0510892-1C9D-36E2-75FA-EDEF63D7F3A9}"/>
          </ac:picMkLst>
        </pc:picChg>
        <pc:picChg chg="del">
          <ac:chgData name="Nicole Rush" userId="54856d08-0b11-43bb-aebc-71c332e29f90" providerId="ADAL" clId="{C011D761-D659-42F3-A52F-12B2CA32875D}" dt="2024-01-04T00:23:18.359" v="1022" actId="478"/>
          <ac:picMkLst>
            <pc:docMk/>
            <pc:sldMk cId="401220650" sldId="465"/>
            <ac:picMk id="7" creationId="{9E811C02-95BD-F1EF-55EB-3327CC3D30C8}"/>
          </ac:picMkLst>
        </pc:picChg>
        <pc:picChg chg="del">
          <ac:chgData name="Nicole Rush" userId="54856d08-0b11-43bb-aebc-71c332e29f90" providerId="ADAL" clId="{C011D761-D659-42F3-A52F-12B2CA32875D}" dt="2024-01-04T00:23:19.403" v="1023" actId="478"/>
          <ac:picMkLst>
            <pc:docMk/>
            <pc:sldMk cId="401220650" sldId="465"/>
            <ac:picMk id="9" creationId="{2988BD95-B96E-85CC-70A2-78C544CCE59B}"/>
          </ac:picMkLst>
        </pc:picChg>
        <pc:picChg chg="add mod ord">
          <ac:chgData name="Nicole Rush" userId="54856d08-0b11-43bb-aebc-71c332e29f90" providerId="ADAL" clId="{C011D761-D659-42F3-A52F-12B2CA32875D}" dt="2024-01-04T00:25:12.245" v="1036" actId="171"/>
          <ac:picMkLst>
            <pc:docMk/>
            <pc:sldMk cId="401220650" sldId="465"/>
            <ac:picMk id="10" creationId="{4A912345-4DB8-F7E7-00AA-A842DAC48B02}"/>
          </ac:picMkLst>
        </pc:picChg>
        <pc:picChg chg="del">
          <ac:chgData name="Nicole Rush" userId="54856d08-0b11-43bb-aebc-71c332e29f90" providerId="ADAL" clId="{C011D761-D659-42F3-A52F-12B2CA32875D}" dt="2024-01-04T00:23:20.149" v="1024" actId="478"/>
          <ac:picMkLst>
            <pc:docMk/>
            <pc:sldMk cId="401220650" sldId="465"/>
            <ac:picMk id="11" creationId="{AD1DBE27-ED4D-5347-8398-51C4359BE62A}"/>
          </ac:picMkLst>
        </pc:picChg>
        <pc:picChg chg="del">
          <ac:chgData name="Nicole Rush" userId="54856d08-0b11-43bb-aebc-71c332e29f90" providerId="ADAL" clId="{C011D761-D659-42F3-A52F-12B2CA32875D}" dt="2024-01-04T00:23:20.796" v="1025" actId="478"/>
          <ac:picMkLst>
            <pc:docMk/>
            <pc:sldMk cId="401220650" sldId="465"/>
            <ac:picMk id="13" creationId="{F87B037E-F59C-03A5-3ED2-19FBD96EA022}"/>
          </ac:picMkLst>
        </pc:picChg>
      </pc:sldChg>
      <pc:sldChg chg="delSp modSp add mod">
        <pc:chgData name="Nicole Rush" userId="54856d08-0b11-43bb-aebc-71c332e29f90" providerId="ADAL" clId="{C011D761-D659-42F3-A52F-12B2CA32875D}" dt="2024-01-04T15:17:29.432" v="1056" actId="1076"/>
        <pc:sldMkLst>
          <pc:docMk/>
          <pc:sldMk cId="1720859415" sldId="466"/>
        </pc:sldMkLst>
        <pc:spChg chg="mod">
          <ac:chgData name="Nicole Rush" userId="54856d08-0b11-43bb-aebc-71c332e29f90" providerId="ADAL" clId="{C011D761-D659-42F3-A52F-12B2CA32875D}" dt="2024-01-04T15:17:29.432" v="1056" actId="1076"/>
          <ac:spMkLst>
            <pc:docMk/>
            <pc:sldMk cId="1720859415" sldId="466"/>
            <ac:spMk id="3" creationId="{1D874F11-B606-254B-DC09-4F6866978498}"/>
          </ac:spMkLst>
        </pc:spChg>
        <pc:picChg chg="del">
          <ac:chgData name="Nicole Rush" userId="54856d08-0b11-43bb-aebc-71c332e29f90" providerId="ADAL" clId="{C011D761-D659-42F3-A52F-12B2CA32875D}" dt="2024-01-04T00:25:32.276" v="1038" actId="478"/>
          <ac:picMkLst>
            <pc:docMk/>
            <pc:sldMk cId="1720859415" sldId="466"/>
            <ac:picMk id="5" creationId="{A0510892-1C9D-36E2-75FA-EDEF63D7F3A9}"/>
          </ac:picMkLst>
        </pc:picChg>
        <pc:picChg chg="del">
          <ac:chgData name="Nicole Rush" userId="54856d08-0b11-43bb-aebc-71c332e29f90" providerId="ADAL" clId="{C011D761-D659-42F3-A52F-12B2CA32875D}" dt="2024-01-04T00:25:32.926" v="1039" actId="478"/>
          <ac:picMkLst>
            <pc:docMk/>
            <pc:sldMk cId="1720859415" sldId="466"/>
            <ac:picMk id="10" creationId="{4A912345-4DB8-F7E7-00AA-A842DAC48B02}"/>
          </ac:picMkLst>
        </pc:picChg>
      </pc:sldChg>
      <pc:sldChg chg="delSp add del setBg delDesignElem">
        <pc:chgData name="Nicole Rush" userId="54856d08-0b11-43bb-aebc-71c332e29f90" providerId="ADAL" clId="{C011D761-D659-42F3-A52F-12B2CA32875D}" dt="2024-01-04T00:17:34.494" v="948" actId="47"/>
        <pc:sldMkLst>
          <pc:docMk/>
          <pc:sldMk cId="3461049883" sldId="466"/>
        </pc:sldMkLst>
        <pc:spChg chg="del">
          <ac:chgData name="Nicole Rush" userId="54856d08-0b11-43bb-aebc-71c332e29f90" providerId="ADAL" clId="{C011D761-D659-42F3-A52F-12B2CA32875D}" dt="2024-01-04T00:17:31.587" v="947"/>
          <ac:spMkLst>
            <pc:docMk/>
            <pc:sldMk cId="3461049883" sldId="466"/>
            <ac:spMk id="30" creationId="{73A25D70-4A55-4F72-B9C5-A69CDBF4DB42}"/>
          </ac:spMkLst>
        </pc:spChg>
        <pc:spChg chg="del">
          <ac:chgData name="Nicole Rush" userId="54856d08-0b11-43bb-aebc-71c332e29f90" providerId="ADAL" clId="{C011D761-D659-42F3-A52F-12B2CA32875D}" dt="2024-01-04T00:17:31.587" v="947"/>
          <ac:spMkLst>
            <pc:docMk/>
            <pc:sldMk cId="3461049883" sldId="466"/>
            <ac:spMk id="32" creationId="{54957100-6D8B-4161-9F2F-C0A949EC84C4}"/>
          </ac:spMkLst>
        </pc:spChg>
        <pc:spChg chg="del">
          <ac:chgData name="Nicole Rush" userId="54856d08-0b11-43bb-aebc-71c332e29f90" providerId="ADAL" clId="{C011D761-D659-42F3-A52F-12B2CA32875D}" dt="2024-01-04T00:17:31.587" v="947"/>
          <ac:spMkLst>
            <pc:docMk/>
            <pc:sldMk cId="3461049883" sldId="466"/>
            <ac:spMk id="34" creationId="{0BD8B065-EE51-4AE2-A94C-86249998FD7B}"/>
          </ac:spMkLst>
        </pc:spChg>
        <pc:grpChg chg="del">
          <ac:chgData name="Nicole Rush" userId="54856d08-0b11-43bb-aebc-71c332e29f90" providerId="ADAL" clId="{C011D761-D659-42F3-A52F-12B2CA32875D}" dt="2024-01-04T00:17:31.587" v="947"/>
          <ac:grpSpMkLst>
            <pc:docMk/>
            <pc:sldMk cId="3461049883" sldId="466"/>
            <ac:grpSpMk id="36" creationId="{18999293-B054-4B57-A26F-D04C2BB11338}"/>
          </ac:grpSpMkLst>
        </pc:grpChg>
        <pc:grpChg chg="del">
          <ac:chgData name="Nicole Rush" userId="54856d08-0b11-43bb-aebc-71c332e29f90" providerId="ADAL" clId="{C011D761-D659-42F3-A52F-12B2CA32875D}" dt="2024-01-04T00:17:31.587" v="947"/>
          <ac:grpSpMkLst>
            <pc:docMk/>
            <pc:sldMk cId="3461049883" sldId="466"/>
            <ac:grpSpMk id="42" creationId="{761945C4-D997-42F3-B59A-984CF0066715}"/>
          </ac:grpSpMkLst>
        </pc:grpChg>
      </pc:sldChg>
      <pc:sldChg chg="add del">
        <pc:chgData name="Nicole Rush" userId="54856d08-0b11-43bb-aebc-71c332e29f90" providerId="ADAL" clId="{C011D761-D659-42F3-A52F-12B2CA32875D}" dt="2024-01-04T00:23:24.101" v="1027"/>
        <pc:sldMkLst>
          <pc:docMk/>
          <pc:sldMk cId="4267309236" sldId="46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905FD5-430E-ED45-B646-1E74926778EB}" type="datetimeFigureOut">
              <a:rPr lang="en-US" smtClean="0"/>
              <a:t>1/4/2024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215FA9-0B35-EC4D-B103-92A6F1958CCA}" type="slidenum">
              <a:rPr lang="en-US" smtClean="0"/>
              <a:t>‹#›</a:t>
            </a:fld>
            <a:endParaRPr lang="en-US"/>
          </a:p>
        </p:txBody>
      </p:sp>
    </p:spTree>
    <p:extLst>
      <p:ext uri="{BB962C8B-B14F-4D97-AF65-F5344CB8AC3E}">
        <p14:creationId xmlns:p14="http://schemas.microsoft.com/office/powerpoint/2010/main" val="2013557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215FA9-0B35-EC4D-B103-92A6F1958CCA}" type="slidenum">
              <a:rPr lang="en-US" smtClean="0"/>
              <a:t>9</a:t>
            </a:fld>
            <a:endParaRPr lang="en-US"/>
          </a:p>
        </p:txBody>
      </p:sp>
    </p:spTree>
    <p:extLst>
      <p:ext uri="{BB962C8B-B14F-4D97-AF65-F5344CB8AC3E}">
        <p14:creationId xmlns:p14="http://schemas.microsoft.com/office/powerpoint/2010/main" val="2994694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215FA9-0B35-EC4D-B103-92A6F1958CCA}" type="slidenum">
              <a:rPr lang="en-US" smtClean="0"/>
              <a:t>12</a:t>
            </a:fld>
            <a:endParaRPr lang="en-US"/>
          </a:p>
        </p:txBody>
      </p:sp>
    </p:spTree>
    <p:extLst>
      <p:ext uri="{BB962C8B-B14F-4D97-AF65-F5344CB8AC3E}">
        <p14:creationId xmlns:p14="http://schemas.microsoft.com/office/powerpoint/2010/main" val="15140519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BACE is an industry recognized</a:t>
            </a:r>
            <a:r>
              <a:rPr lang="en-US" baseline="0" dirty="0"/>
              <a:t> credential that was launched in 2012.  This year we are celebrating our 10anniversary, as well as passing the milestone of having over 10,000 candidates sit for the exam.  We began work to develop the BACE in 2010, when Florida passed </a:t>
            </a:r>
            <a:r>
              <a:rPr lang="en-US" baseline="0" dirty="0" err="1"/>
              <a:t>legistlation</a:t>
            </a:r>
            <a:r>
              <a:rPr lang="en-US" baseline="0" dirty="0"/>
              <a:t> requiring students in our technical programs have the opportunity to earn an industry recognized credential.  This coincided with the US DOE (OVAE) program of study initiative, to re-define vocational education into CTE.  They funded us under a rigorous program of study grant to develop the BACE.</a:t>
            </a:r>
            <a:endParaRPr lang="en-US" dirty="0"/>
          </a:p>
        </p:txBody>
      </p:sp>
      <p:sp>
        <p:nvSpPr>
          <p:cNvPr id="4" name="Slide Number Placeholder 3"/>
          <p:cNvSpPr>
            <a:spLocks noGrp="1"/>
          </p:cNvSpPr>
          <p:nvPr>
            <p:ph type="sldNum" sz="quarter" idx="10"/>
          </p:nvPr>
        </p:nvSpPr>
        <p:spPr/>
        <p:txBody>
          <a:bodyPr/>
          <a:lstStyle/>
          <a:p>
            <a:fld id="{76CA6211-1CD0-4F7E-AB1E-E11E9A4CA312}" type="slidenum">
              <a:rPr lang="en-US" smtClean="0"/>
              <a:t>21</a:t>
            </a:fld>
            <a:endParaRPr lang="en-US"/>
          </a:p>
        </p:txBody>
      </p:sp>
    </p:spTree>
    <p:extLst>
      <p:ext uri="{BB962C8B-B14F-4D97-AF65-F5344CB8AC3E}">
        <p14:creationId xmlns:p14="http://schemas.microsoft.com/office/powerpoint/2010/main" val="222726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371600">
              <a:spcBef>
                <a:spcPts val="900"/>
              </a:spcBef>
              <a:spcAft>
                <a:spcPts val="900"/>
              </a:spcAft>
            </a:pPr>
            <a:r>
              <a:rPr lang="en-US" altLang="en-US" sz="1200" dirty="0">
                <a:latin typeface="+mn-lt"/>
                <a:ea typeface="Times New Roman" panose="02020603050405020304" pitchFamily="18" charset="0"/>
                <a:cs typeface="Calibri" panose="020F0502020204030204" pitchFamily="34" charset="0"/>
              </a:rPr>
              <a:t>As I have mentioned our exam parameters were created with significant input from</a:t>
            </a:r>
            <a:r>
              <a:rPr lang="en-US" altLang="en-US" sz="1200" baseline="0" dirty="0">
                <a:latin typeface="+mn-lt"/>
                <a:ea typeface="Times New Roman" panose="02020603050405020304" pitchFamily="18" charset="0"/>
                <a:cs typeface="Calibri" panose="020F0502020204030204" pitchFamily="34" charset="0"/>
              </a:rPr>
              <a:t> both academia and industry. It is critical that once you have identified the credential that needs to be created and who you are creating it for, you document the parameters and verify the final exam parameters’ are of value to your stakeholders.  Additionally, once the parameters are finalized they will become the foundation for your test development procedures. Specific subcategories that were identified by the industry may phase in or out as your industry of focus changes and grows, but the core knowledge and skills needed by an industry should be able to hold for sometime. </a:t>
            </a:r>
          </a:p>
          <a:p>
            <a:pPr defTabSz="1371600">
              <a:spcBef>
                <a:spcPts val="900"/>
              </a:spcBef>
              <a:spcAft>
                <a:spcPts val="900"/>
              </a:spcAft>
            </a:pPr>
            <a:endParaRPr lang="en-US" altLang="en-US" sz="1200" baseline="0" dirty="0">
              <a:latin typeface="+mn-lt"/>
              <a:ea typeface="Times New Roman" panose="02020603050405020304" pitchFamily="18" charset="0"/>
              <a:cs typeface="Calibri" panose="020F0502020204030204" pitchFamily="34" charset="0"/>
            </a:endParaRPr>
          </a:p>
          <a:p>
            <a:pPr defTabSz="1371600">
              <a:spcBef>
                <a:spcPts val="900"/>
              </a:spcBef>
              <a:spcAft>
                <a:spcPts val="900"/>
              </a:spcAft>
            </a:pPr>
            <a:r>
              <a:rPr lang="en-US" altLang="en-US" sz="1200" dirty="0">
                <a:latin typeface="+mn-lt"/>
                <a:ea typeface="Times New Roman" panose="02020603050405020304" pitchFamily="18" charset="0"/>
                <a:cs typeface="Calibri" panose="020F0502020204030204" pitchFamily="34" charset="0"/>
              </a:rPr>
              <a:t>(Review</a:t>
            </a:r>
            <a:r>
              <a:rPr lang="en-US" altLang="en-US" sz="1200" baseline="0" dirty="0">
                <a:latin typeface="+mn-lt"/>
                <a:ea typeface="Times New Roman" panose="02020603050405020304" pitchFamily="18" charset="0"/>
                <a:cs typeface="Calibri" panose="020F0502020204030204" pitchFamily="34" charset="0"/>
              </a:rPr>
              <a:t> the slide) You will see here that t</a:t>
            </a:r>
            <a:r>
              <a:rPr lang="en-US" altLang="en-US" sz="1200" dirty="0">
                <a:latin typeface="+mn-lt"/>
                <a:ea typeface="Times New Roman" panose="02020603050405020304" pitchFamily="18" charset="0"/>
                <a:cs typeface="Calibri" panose="020F0502020204030204" pitchFamily="34" charset="0"/>
              </a:rPr>
              <a:t>he Biotechnician Assistant Credentialing Exam (BACE) consists of two exam portions, the Knowledge Exam and the Practical Exam, which cover nine core biotechnology categories. </a:t>
            </a:r>
          </a:p>
          <a:p>
            <a:pPr defTabSz="1371600">
              <a:spcBef>
                <a:spcPts val="900"/>
              </a:spcBef>
              <a:spcAft>
                <a:spcPts val="900"/>
              </a:spcAft>
            </a:pPr>
            <a:endParaRPr lang="en-US" altLang="en-US" sz="1200" dirty="0">
              <a:latin typeface="+mn-lt"/>
              <a:cs typeface="Calibri" panose="020F0502020204030204" pitchFamily="34" charset="0"/>
            </a:endParaRPr>
          </a:p>
          <a:p>
            <a:pPr defTabSz="1371600">
              <a:spcBef>
                <a:spcPts val="900"/>
              </a:spcBef>
              <a:spcAft>
                <a:spcPts val="900"/>
              </a:spcAft>
            </a:pPr>
            <a:endParaRPr lang="en-US" altLang="en-US" sz="1200" dirty="0">
              <a:latin typeface="+mn-lt"/>
              <a:cs typeface="Calibri" panose="020F0502020204030204" pitchFamily="34" charset="0"/>
            </a:endParaRPr>
          </a:p>
          <a:p>
            <a:pPr defTabSz="1371600">
              <a:spcBef>
                <a:spcPts val="900"/>
              </a:spcBef>
              <a:spcAft>
                <a:spcPts val="900"/>
              </a:spcAft>
            </a:pPr>
            <a:r>
              <a:rPr lang="en-US" altLang="en-US" sz="1200" dirty="0">
                <a:latin typeface="+mn-lt"/>
                <a:cs typeface="Calibri" panose="020F0502020204030204" pitchFamily="34" charset="0"/>
              </a:rPr>
              <a:t>Additional</a:t>
            </a:r>
            <a:r>
              <a:rPr lang="en-US" altLang="en-US" sz="1200" baseline="0" dirty="0">
                <a:latin typeface="+mn-lt"/>
                <a:cs typeface="Calibri" panose="020F0502020204030204" pitchFamily="34" charset="0"/>
              </a:rPr>
              <a:t> FYI………….. Test Parameters/Specifics should also document:</a:t>
            </a:r>
          </a:p>
          <a:p>
            <a:pPr defTabSz="1371600">
              <a:spcBef>
                <a:spcPts val="900"/>
              </a:spcBef>
              <a:spcAft>
                <a:spcPts val="900"/>
              </a:spcAft>
            </a:pPr>
            <a:endParaRPr lang="en-US" altLang="en-US" sz="1200" baseline="0" dirty="0">
              <a:latin typeface="+mn-lt"/>
              <a:cs typeface="Calibri" panose="020F0502020204030204" pitchFamily="34" charset="0"/>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purpose and intended use of an exam</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Exam format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Knowledge or performance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Item types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Exam duration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Delivery mode (Paper/Pencil or Computer)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Candidate eligibility requirements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Item difficulty parameters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Scoring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Points available per Category</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Weighted or Unweighted items</a:t>
            </a:r>
          </a:p>
          <a:p>
            <a:pPr marL="628650" lvl="1" indent="-171450">
              <a:buFont typeface="Arial" panose="020B0604020202020204" pitchFamily="34" charset="0"/>
              <a:buChar char="•"/>
            </a:pPr>
            <a:r>
              <a:rPr lang="en-US" sz="1200" kern="1200" dirty="0" err="1">
                <a:solidFill>
                  <a:schemeClr val="tx1"/>
                </a:solidFill>
                <a:effectLst/>
                <a:latin typeface="+mn-lt"/>
                <a:ea typeface="+mn-ea"/>
                <a:cs typeface="+mn-cs"/>
              </a:rPr>
              <a:t>Cutscore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Credential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Expiration date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Renewal process</a:t>
            </a:r>
          </a:p>
          <a:p>
            <a:pPr defTabSz="1371600">
              <a:spcBef>
                <a:spcPts val="900"/>
              </a:spcBef>
              <a:spcAft>
                <a:spcPts val="900"/>
              </a:spcAft>
            </a:pPr>
            <a:endParaRPr lang="en-US" altLang="en-US" sz="2400" dirty="0">
              <a:latin typeface="+mn-lt"/>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32BF1A-C5AE-4D7D-ACE3-F7325FEBBD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79220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FBC1126-A2B5-E845-A7E1-9A38974AC645}" type="datetimeFigureOut">
              <a:rPr lang="en-US" smtClean="0"/>
              <a:t>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67458A-0B7C-AE41-8A56-BAE635C1B4CF}" type="slidenum">
              <a:rPr lang="en-US" smtClean="0"/>
              <a:t>‹#›</a:t>
            </a:fld>
            <a:endParaRPr lang="en-US"/>
          </a:p>
        </p:txBody>
      </p:sp>
    </p:spTree>
    <p:extLst>
      <p:ext uri="{BB962C8B-B14F-4D97-AF65-F5344CB8AC3E}">
        <p14:creationId xmlns:p14="http://schemas.microsoft.com/office/powerpoint/2010/main" val="19960379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BC1126-A2B5-E845-A7E1-9A38974AC645}" type="datetimeFigureOut">
              <a:rPr lang="en-US" smtClean="0"/>
              <a:t>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67458A-0B7C-AE41-8A56-BAE635C1B4CF}" type="slidenum">
              <a:rPr lang="en-US" smtClean="0"/>
              <a:t>‹#›</a:t>
            </a:fld>
            <a:endParaRPr lang="en-US"/>
          </a:p>
        </p:txBody>
      </p:sp>
    </p:spTree>
    <p:extLst>
      <p:ext uri="{BB962C8B-B14F-4D97-AF65-F5344CB8AC3E}">
        <p14:creationId xmlns:p14="http://schemas.microsoft.com/office/powerpoint/2010/main" val="3072220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BC1126-A2B5-E845-A7E1-9A38974AC645}" type="datetimeFigureOut">
              <a:rPr lang="en-US" smtClean="0"/>
              <a:t>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67458A-0B7C-AE41-8A56-BAE635C1B4CF}" type="slidenum">
              <a:rPr lang="en-US" smtClean="0"/>
              <a:t>‹#›</a:t>
            </a:fld>
            <a:endParaRPr lang="en-US"/>
          </a:p>
        </p:txBody>
      </p:sp>
    </p:spTree>
    <p:extLst>
      <p:ext uri="{BB962C8B-B14F-4D97-AF65-F5344CB8AC3E}">
        <p14:creationId xmlns:p14="http://schemas.microsoft.com/office/powerpoint/2010/main" val="2239979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BC1126-A2B5-E845-A7E1-9A38974AC645}" type="datetimeFigureOut">
              <a:rPr lang="en-US" smtClean="0"/>
              <a:t>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67458A-0B7C-AE41-8A56-BAE635C1B4CF}" type="slidenum">
              <a:rPr lang="en-US" smtClean="0"/>
              <a:t>‹#›</a:t>
            </a:fld>
            <a:endParaRPr lang="en-US"/>
          </a:p>
        </p:txBody>
      </p:sp>
    </p:spTree>
    <p:extLst>
      <p:ext uri="{BB962C8B-B14F-4D97-AF65-F5344CB8AC3E}">
        <p14:creationId xmlns:p14="http://schemas.microsoft.com/office/powerpoint/2010/main" val="4211682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FBC1126-A2B5-E845-A7E1-9A38974AC645}" type="datetimeFigureOut">
              <a:rPr lang="en-US" smtClean="0"/>
              <a:t>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67458A-0B7C-AE41-8A56-BAE635C1B4CF}" type="slidenum">
              <a:rPr lang="en-US" smtClean="0"/>
              <a:t>‹#›</a:t>
            </a:fld>
            <a:endParaRPr lang="en-US"/>
          </a:p>
        </p:txBody>
      </p:sp>
    </p:spTree>
    <p:extLst>
      <p:ext uri="{BB962C8B-B14F-4D97-AF65-F5344CB8AC3E}">
        <p14:creationId xmlns:p14="http://schemas.microsoft.com/office/powerpoint/2010/main" val="558169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FBC1126-A2B5-E845-A7E1-9A38974AC645}" type="datetimeFigureOut">
              <a:rPr lang="en-US" smtClean="0"/>
              <a:t>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67458A-0B7C-AE41-8A56-BAE635C1B4CF}" type="slidenum">
              <a:rPr lang="en-US" smtClean="0"/>
              <a:t>‹#›</a:t>
            </a:fld>
            <a:endParaRPr lang="en-US"/>
          </a:p>
        </p:txBody>
      </p:sp>
    </p:spTree>
    <p:extLst>
      <p:ext uri="{BB962C8B-B14F-4D97-AF65-F5344CB8AC3E}">
        <p14:creationId xmlns:p14="http://schemas.microsoft.com/office/powerpoint/2010/main" val="37285846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FBC1126-A2B5-E845-A7E1-9A38974AC645}" type="datetimeFigureOut">
              <a:rPr lang="en-US" smtClean="0"/>
              <a:t>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67458A-0B7C-AE41-8A56-BAE635C1B4CF}" type="slidenum">
              <a:rPr lang="en-US" smtClean="0"/>
              <a:t>‹#›</a:t>
            </a:fld>
            <a:endParaRPr lang="en-US"/>
          </a:p>
        </p:txBody>
      </p:sp>
    </p:spTree>
    <p:extLst>
      <p:ext uri="{BB962C8B-B14F-4D97-AF65-F5344CB8AC3E}">
        <p14:creationId xmlns:p14="http://schemas.microsoft.com/office/powerpoint/2010/main" val="109072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FBC1126-A2B5-E845-A7E1-9A38974AC645}" type="datetimeFigureOut">
              <a:rPr lang="en-US" smtClean="0"/>
              <a:t>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67458A-0B7C-AE41-8A56-BAE635C1B4CF}" type="slidenum">
              <a:rPr lang="en-US" smtClean="0"/>
              <a:t>‹#›</a:t>
            </a:fld>
            <a:endParaRPr lang="en-US"/>
          </a:p>
        </p:txBody>
      </p:sp>
    </p:spTree>
    <p:extLst>
      <p:ext uri="{BB962C8B-B14F-4D97-AF65-F5344CB8AC3E}">
        <p14:creationId xmlns:p14="http://schemas.microsoft.com/office/powerpoint/2010/main" val="1351119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BC1126-A2B5-E845-A7E1-9A38974AC645}" type="datetimeFigureOut">
              <a:rPr lang="en-US" smtClean="0"/>
              <a:t>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67458A-0B7C-AE41-8A56-BAE635C1B4CF}" type="slidenum">
              <a:rPr lang="en-US" smtClean="0"/>
              <a:t>‹#›</a:t>
            </a:fld>
            <a:endParaRPr lang="en-US"/>
          </a:p>
        </p:txBody>
      </p:sp>
    </p:spTree>
    <p:extLst>
      <p:ext uri="{BB962C8B-B14F-4D97-AF65-F5344CB8AC3E}">
        <p14:creationId xmlns:p14="http://schemas.microsoft.com/office/powerpoint/2010/main" val="42232483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FBC1126-A2B5-E845-A7E1-9A38974AC645}" type="datetimeFigureOut">
              <a:rPr lang="en-US" smtClean="0"/>
              <a:t>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67458A-0B7C-AE41-8A56-BAE635C1B4CF}" type="slidenum">
              <a:rPr lang="en-US" smtClean="0"/>
              <a:t>‹#›</a:t>
            </a:fld>
            <a:endParaRPr lang="en-US"/>
          </a:p>
        </p:txBody>
      </p:sp>
    </p:spTree>
    <p:extLst>
      <p:ext uri="{BB962C8B-B14F-4D97-AF65-F5344CB8AC3E}">
        <p14:creationId xmlns:p14="http://schemas.microsoft.com/office/powerpoint/2010/main" val="31291574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FBC1126-A2B5-E845-A7E1-9A38974AC645}" type="datetimeFigureOut">
              <a:rPr lang="en-US" smtClean="0"/>
              <a:t>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67458A-0B7C-AE41-8A56-BAE635C1B4CF}" type="slidenum">
              <a:rPr lang="en-US" smtClean="0"/>
              <a:t>‹#›</a:t>
            </a:fld>
            <a:endParaRPr lang="en-US"/>
          </a:p>
        </p:txBody>
      </p:sp>
    </p:spTree>
    <p:extLst>
      <p:ext uri="{BB962C8B-B14F-4D97-AF65-F5344CB8AC3E}">
        <p14:creationId xmlns:p14="http://schemas.microsoft.com/office/powerpoint/2010/main" val="2519748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BC1126-A2B5-E845-A7E1-9A38974AC645}" type="datetimeFigureOut">
              <a:rPr lang="en-US" smtClean="0"/>
              <a:t>1/4/2024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67458A-0B7C-AE41-8A56-BAE635C1B4CF}" type="slidenum">
              <a:rPr lang="en-US" smtClean="0"/>
              <a:t>‹#›</a:t>
            </a:fld>
            <a:endParaRPr lang="en-US"/>
          </a:p>
        </p:txBody>
      </p:sp>
    </p:spTree>
    <p:extLst>
      <p:ext uri="{BB962C8B-B14F-4D97-AF65-F5344CB8AC3E}">
        <p14:creationId xmlns:p14="http://schemas.microsoft.com/office/powerpoint/2010/main" val="38031144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picture containing person, indoor&#10;&#10;Description automatically generated">
            <a:extLst>
              <a:ext uri="{FF2B5EF4-FFF2-40B4-BE49-F238E27FC236}">
                <a16:creationId xmlns:a16="http://schemas.microsoft.com/office/drawing/2014/main" id="{A7D9EF95-C0A9-58CA-77FB-1BA1166E5919}"/>
              </a:ext>
            </a:extLst>
          </p:cNvPr>
          <p:cNvPicPr>
            <a:picLocks noGrp="1" noRot="1" noChangeAspect="1" noMove="1" noResize="1" noEditPoints="1" noAdjustHandles="1" noChangeArrowheads="1" noChangeShapeType="1" noCrop="1"/>
          </p:cNvPicPr>
          <p:nvPr/>
        </p:nvPicPr>
        <p:blipFill rotWithShape="1">
          <a:blip r:embed="rId2"/>
          <a:srcRect l="11938"/>
          <a:stretch/>
        </p:blipFill>
        <p:spPr>
          <a:xfrm flipH="1">
            <a:off x="-1" y="0"/>
            <a:ext cx="10246259" cy="7684694"/>
          </a:xfrm>
          <a:prstGeom prst="rect">
            <a:avLst/>
          </a:prstGeom>
        </p:spPr>
      </p:pic>
      <p:sp>
        <p:nvSpPr>
          <p:cNvPr id="6" name="Rectangle 5">
            <a:extLst>
              <a:ext uri="{FF2B5EF4-FFF2-40B4-BE49-F238E27FC236}">
                <a16:creationId xmlns:a16="http://schemas.microsoft.com/office/drawing/2014/main" id="{4F4E2AF5-0943-1A2D-06BF-F5D2A7627AB0}"/>
              </a:ext>
            </a:extLst>
          </p:cNvPr>
          <p:cNvSpPr/>
          <p:nvPr/>
        </p:nvSpPr>
        <p:spPr>
          <a:xfrm>
            <a:off x="0" y="-1"/>
            <a:ext cx="9488032" cy="7496269"/>
          </a:xfrm>
          <a:prstGeom prst="rect">
            <a:avLst/>
          </a:prstGeom>
          <a:solidFill>
            <a:schemeClr val="bg1">
              <a:alpha val="8396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A5E0D27F-96BA-8997-95C8-AAE37706065A}"/>
              </a:ext>
            </a:extLst>
          </p:cNvPr>
          <p:cNvPicPr>
            <a:picLocks noChangeAspect="1"/>
          </p:cNvPicPr>
          <p:nvPr/>
        </p:nvPicPr>
        <p:blipFill rotWithShape="1">
          <a:blip r:embed="rId3"/>
          <a:srcRect l="4803" r="13677" b="5077"/>
          <a:stretch/>
        </p:blipFill>
        <p:spPr>
          <a:xfrm>
            <a:off x="2049515" y="1647497"/>
            <a:ext cx="4958257" cy="4693605"/>
          </a:xfrm>
          <a:prstGeom prst="rect">
            <a:avLst/>
          </a:prstGeom>
        </p:spPr>
      </p:pic>
      <p:sp>
        <p:nvSpPr>
          <p:cNvPr id="3" name="Title 1">
            <a:extLst>
              <a:ext uri="{FF2B5EF4-FFF2-40B4-BE49-F238E27FC236}">
                <a16:creationId xmlns:a16="http://schemas.microsoft.com/office/drawing/2014/main" id="{1D874F11-B606-254B-DC09-4F6866978498}"/>
              </a:ext>
            </a:extLst>
          </p:cNvPr>
          <p:cNvSpPr txBox="1">
            <a:spLocks/>
          </p:cNvSpPr>
          <p:nvPr/>
        </p:nvSpPr>
        <p:spPr>
          <a:xfrm>
            <a:off x="571500" y="-43192"/>
            <a:ext cx="7886700" cy="11737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a:latin typeface="Avenir Book"/>
              </a:rPr>
              <a:t>Montana Bioscience Cluster Initiative</a:t>
            </a:r>
          </a:p>
        </p:txBody>
      </p:sp>
    </p:spTree>
    <p:extLst>
      <p:ext uri="{BB962C8B-B14F-4D97-AF65-F5344CB8AC3E}">
        <p14:creationId xmlns:p14="http://schemas.microsoft.com/office/powerpoint/2010/main" val="36131986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3C3EFB-B9C1-D304-D2E8-37EF1A45C37B}"/>
              </a:ext>
            </a:extLst>
          </p:cNvPr>
          <p:cNvPicPr>
            <a:picLocks noChangeAspect="1"/>
          </p:cNvPicPr>
          <p:nvPr/>
        </p:nvPicPr>
        <p:blipFill>
          <a:blip r:embed="rId2"/>
          <a:stretch>
            <a:fillRect/>
          </a:stretch>
        </p:blipFill>
        <p:spPr>
          <a:xfrm>
            <a:off x="0" y="138723"/>
            <a:ext cx="9144000" cy="6580554"/>
          </a:xfrm>
          <a:prstGeom prst="rect">
            <a:avLst/>
          </a:prstGeom>
        </p:spPr>
      </p:pic>
    </p:spTree>
    <p:extLst>
      <p:ext uri="{BB962C8B-B14F-4D97-AF65-F5344CB8AC3E}">
        <p14:creationId xmlns:p14="http://schemas.microsoft.com/office/powerpoint/2010/main" val="32252985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11F2B0-63D8-9AC4-6708-7E00C2933BDE}"/>
              </a:ext>
            </a:extLst>
          </p:cNvPr>
          <p:cNvPicPr>
            <a:picLocks noChangeAspect="1"/>
          </p:cNvPicPr>
          <p:nvPr/>
        </p:nvPicPr>
        <p:blipFill>
          <a:blip r:embed="rId2"/>
          <a:stretch>
            <a:fillRect/>
          </a:stretch>
        </p:blipFill>
        <p:spPr>
          <a:xfrm>
            <a:off x="0" y="819134"/>
            <a:ext cx="9144000" cy="5219732"/>
          </a:xfrm>
          <a:prstGeom prst="rect">
            <a:avLst/>
          </a:prstGeom>
        </p:spPr>
      </p:pic>
    </p:spTree>
    <p:extLst>
      <p:ext uri="{BB962C8B-B14F-4D97-AF65-F5344CB8AC3E}">
        <p14:creationId xmlns:p14="http://schemas.microsoft.com/office/powerpoint/2010/main" val="13890104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3D129-7823-3C44-88C4-FAA85734123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55DF878B-272F-BE4A-ADFC-5FABC4B53034}"/>
              </a:ext>
            </a:extLst>
          </p:cNvPr>
          <p:cNvSpPr>
            <a:spLocks noGrp="1"/>
          </p:cNvSpPr>
          <p:nvPr>
            <p:ph type="subTitle" idx="1"/>
          </p:nvPr>
        </p:nvSpPr>
        <p:spPr/>
        <p:txBody>
          <a:bodyPr/>
          <a:lstStyle/>
          <a:p>
            <a:endParaRPr lang="en-US"/>
          </a:p>
        </p:txBody>
      </p:sp>
      <p:pic>
        <p:nvPicPr>
          <p:cNvPr id="5" name="Picture 4" descr="A rainbow over a mountain&#10;&#10;Description automatically generated with low confidence">
            <a:extLst>
              <a:ext uri="{FF2B5EF4-FFF2-40B4-BE49-F238E27FC236}">
                <a16:creationId xmlns:a16="http://schemas.microsoft.com/office/drawing/2014/main" id="{8FA977F5-5F2F-3F46-B509-08C2B04A0D1C}"/>
              </a:ext>
            </a:extLst>
          </p:cNvPr>
          <p:cNvPicPr>
            <a:picLocks noChangeAspect="1"/>
          </p:cNvPicPr>
          <p:nvPr/>
        </p:nvPicPr>
        <p:blipFill rotWithShape="1">
          <a:blip r:embed="rId3"/>
          <a:srcRect l="11111"/>
          <a:stretch/>
        </p:blipFill>
        <p:spPr>
          <a:xfrm>
            <a:off x="0" y="0"/>
            <a:ext cx="9144000" cy="6858000"/>
          </a:xfrm>
          <a:prstGeom prst="rect">
            <a:avLst/>
          </a:prstGeom>
        </p:spPr>
      </p:pic>
      <p:sp>
        <p:nvSpPr>
          <p:cNvPr id="9" name="Rectangle 8">
            <a:extLst>
              <a:ext uri="{FF2B5EF4-FFF2-40B4-BE49-F238E27FC236}">
                <a16:creationId xmlns:a16="http://schemas.microsoft.com/office/drawing/2014/main" id="{284E0A9C-E2DC-A2E0-6A33-DD704FBF1295}"/>
              </a:ext>
            </a:extLst>
          </p:cNvPr>
          <p:cNvSpPr/>
          <p:nvPr/>
        </p:nvSpPr>
        <p:spPr>
          <a:xfrm>
            <a:off x="0" y="0"/>
            <a:ext cx="9144000" cy="6858202"/>
          </a:xfrm>
          <a:prstGeom prst="rect">
            <a:avLst/>
          </a:prstGeom>
          <a:solidFill>
            <a:schemeClr val="bg1">
              <a:alpha val="8396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019BA3C1-86AA-24BD-5832-7522B9CCB098}"/>
              </a:ext>
            </a:extLst>
          </p:cNvPr>
          <p:cNvSpPr txBox="1">
            <a:spLocks/>
          </p:cNvSpPr>
          <p:nvPr/>
        </p:nvSpPr>
        <p:spPr>
          <a:xfrm>
            <a:off x="571500" y="-43192"/>
            <a:ext cx="7886700" cy="11737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a:latin typeface="Avenir Book"/>
              </a:rPr>
              <a:t>Montana Bioscience Cluster Initiative</a:t>
            </a:r>
          </a:p>
        </p:txBody>
      </p:sp>
      <p:pic>
        <p:nvPicPr>
          <p:cNvPr id="7" name="Picture 6">
            <a:extLst>
              <a:ext uri="{FF2B5EF4-FFF2-40B4-BE49-F238E27FC236}">
                <a16:creationId xmlns:a16="http://schemas.microsoft.com/office/drawing/2014/main" id="{080388F5-3F9F-2B40-D546-B45C3F4CC97F}"/>
              </a:ext>
            </a:extLst>
          </p:cNvPr>
          <p:cNvPicPr>
            <a:picLocks noChangeAspect="1"/>
          </p:cNvPicPr>
          <p:nvPr/>
        </p:nvPicPr>
        <p:blipFill>
          <a:blip r:embed="rId4"/>
          <a:stretch>
            <a:fillRect/>
          </a:stretch>
        </p:blipFill>
        <p:spPr>
          <a:xfrm>
            <a:off x="33337" y="33337"/>
            <a:ext cx="9077325" cy="6791325"/>
          </a:xfrm>
          <a:prstGeom prst="rect">
            <a:avLst/>
          </a:prstGeom>
        </p:spPr>
      </p:pic>
    </p:spTree>
    <p:extLst>
      <p:ext uri="{BB962C8B-B14F-4D97-AF65-F5344CB8AC3E}">
        <p14:creationId xmlns:p14="http://schemas.microsoft.com/office/powerpoint/2010/main" val="9367685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A446D2-52B6-2CF3-D599-C07467E9FE5B}"/>
              </a:ext>
            </a:extLst>
          </p:cNvPr>
          <p:cNvPicPr>
            <a:picLocks noChangeAspect="1"/>
          </p:cNvPicPr>
          <p:nvPr/>
        </p:nvPicPr>
        <p:blipFill>
          <a:blip r:embed="rId2"/>
          <a:stretch>
            <a:fillRect/>
          </a:stretch>
        </p:blipFill>
        <p:spPr>
          <a:xfrm>
            <a:off x="0" y="648298"/>
            <a:ext cx="9144000" cy="5561403"/>
          </a:xfrm>
          <a:prstGeom prst="rect">
            <a:avLst/>
          </a:prstGeom>
        </p:spPr>
      </p:pic>
    </p:spTree>
    <p:extLst>
      <p:ext uri="{BB962C8B-B14F-4D97-AF65-F5344CB8AC3E}">
        <p14:creationId xmlns:p14="http://schemas.microsoft.com/office/powerpoint/2010/main" val="30004034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73A25D70-4A55-4F72-B9C5-A69CDBF4DB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54957100-6D8B-4161-9F2F-C0A949EC84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4" name="Rectangle 33">
            <a:extLst>
              <a:ext uri="{FF2B5EF4-FFF2-40B4-BE49-F238E27FC236}">
                <a16:creationId xmlns:a16="http://schemas.microsoft.com/office/drawing/2014/main" id="{0BD8B065-EE51-4AE2-A94C-86249998FD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56D8590-F286-FD9F-98A0-24BAECA820E6}"/>
              </a:ext>
            </a:extLst>
          </p:cNvPr>
          <p:cNvSpPr txBox="1"/>
          <p:nvPr/>
        </p:nvSpPr>
        <p:spPr>
          <a:xfrm>
            <a:off x="2528840" y="1741337"/>
            <a:ext cx="4086547" cy="2387918"/>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lang="en-US" sz="3800" dirty="0">
                <a:solidFill>
                  <a:schemeClr val="tx2"/>
                </a:solidFill>
                <a:latin typeface="+mj-lt"/>
                <a:ea typeface="+mj-ea"/>
                <a:cs typeface="+mj-cs"/>
              </a:rPr>
              <a:t>2. Steady Need for Skilled Workforce—all types of skills</a:t>
            </a:r>
            <a:endParaRPr lang="en-US" sz="3800" kern="1200" dirty="0">
              <a:solidFill>
                <a:schemeClr val="tx2"/>
              </a:solidFill>
              <a:latin typeface="+mj-lt"/>
              <a:ea typeface="+mj-ea"/>
              <a:cs typeface="+mj-cs"/>
            </a:endParaRPr>
          </a:p>
        </p:txBody>
      </p:sp>
      <p:grpSp>
        <p:nvGrpSpPr>
          <p:cNvPr id="36" name="Group 35">
            <a:extLst>
              <a:ext uri="{FF2B5EF4-FFF2-40B4-BE49-F238E27FC236}">
                <a16:creationId xmlns:a16="http://schemas.microsoft.com/office/drawing/2014/main" id="{18999293-B054-4B57-A26F-D04C2BB113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3672" y="-43336"/>
            <a:ext cx="3872284" cy="2657478"/>
            <a:chOff x="6867015" y="-1"/>
            <a:chExt cx="5324985" cy="3251912"/>
          </a:xfrm>
          <a:solidFill>
            <a:schemeClr val="bg1">
              <a:alpha val="30000"/>
            </a:schemeClr>
          </a:solidFill>
        </p:grpSpPr>
        <p:sp>
          <p:nvSpPr>
            <p:cNvPr id="37" name="Freeform: Shape 36">
              <a:extLst>
                <a:ext uri="{FF2B5EF4-FFF2-40B4-BE49-F238E27FC236}">
                  <a16:creationId xmlns:a16="http://schemas.microsoft.com/office/drawing/2014/main" id="{5E505D8A-F41A-450D-A648-E77DF6B8D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E2BD6DCE-6A81-4F34-9958-67B578EA16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5C462BE8-CD72-48CF-8A7B-C716D2B99E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1C2CDB70-40F1-4D00-8F17-A532E732EB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a:extLst>
              <a:ext uri="{FF2B5EF4-FFF2-40B4-BE49-F238E27FC236}">
                <a16:creationId xmlns:a16="http://schemas.microsoft.com/office/drawing/2014/main" id="{761945C4-D997-42F3-B59A-984CF00667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6793706" y="4146310"/>
            <a:ext cx="2356800" cy="2716805"/>
            <a:chOff x="-305" y="-4155"/>
            <a:chExt cx="2514948" cy="2174333"/>
          </a:xfrm>
          <a:solidFill>
            <a:schemeClr val="bg1">
              <a:alpha val="30000"/>
            </a:schemeClr>
          </a:solidFill>
        </p:grpSpPr>
        <p:sp>
          <p:nvSpPr>
            <p:cNvPr id="43" name="Freeform: Shape 42">
              <a:extLst>
                <a:ext uri="{FF2B5EF4-FFF2-40B4-BE49-F238E27FC236}">
                  <a16:creationId xmlns:a16="http://schemas.microsoft.com/office/drawing/2014/main" id="{4651FE4A-9487-43BE-A388-134535743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Shape 43">
              <a:extLst>
                <a:ext uri="{FF2B5EF4-FFF2-40B4-BE49-F238E27FC236}">
                  <a16:creationId xmlns:a16="http://schemas.microsoft.com/office/drawing/2014/main" id="{F44B0EF3-9992-4B95-8A43-6206B3FC3F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Shape 44">
              <a:extLst>
                <a:ext uri="{FF2B5EF4-FFF2-40B4-BE49-F238E27FC236}">
                  <a16:creationId xmlns:a16="http://schemas.microsoft.com/office/drawing/2014/main" id="{041B1C1F-C2FE-4C47-9D74-ADB9B53F4B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46" name="Freeform: Shape 45">
              <a:extLst>
                <a:ext uri="{FF2B5EF4-FFF2-40B4-BE49-F238E27FC236}">
                  <a16:creationId xmlns:a16="http://schemas.microsoft.com/office/drawing/2014/main" id="{1048177B-A49E-4E24-9007-07A0EDD6A2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1502009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896F3E-7CD3-5DC4-E9F8-8C1C75B9F6C2}"/>
              </a:ext>
            </a:extLst>
          </p:cNvPr>
          <p:cNvPicPr>
            <a:picLocks noChangeAspect="1"/>
          </p:cNvPicPr>
          <p:nvPr/>
        </p:nvPicPr>
        <p:blipFill>
          <a:blip r:embed="rId2"/>
          <a:stretch>
            <a:fillRect/>
          </a:stretch>
        </p:blipFill>
        <p:spPr>
          <a:xfrm>
            <a:off x="142875" y="429096"/>
            <a:ext cx="8858250" cy="4152900"/>
          </a:xfrm>
          <a:prstGeom prst="rect">
            <a:avLst/>
          </a:prstGeom>
        </p:spPr>
      </p:pic>
      <p:sp>
        <p:nvSpPr>
          <p:cNvPr id="6" name="TextBox 5">
            <a:extLst>
              <a:ext uri="{FF2B5EF4-FFF2-40B4-BE49-F238E27FC236}">
                <a16:creationId xmlns:a16="http://schemas.microsoft.com/office/drawing/2014/main" id="{1BC9EA5C-46B8-B1BF-3210-A6B548F0FEBA}"/>
              </a:ext>
            </a:extLst>
          </p:cNvPr>
          <p:cNvSpPr txBox="1"/>
          <p:nvPr/>
        </p:nvSpPr>
        <p:spPr>
          <a:xfrm>
            <a:off x="4273236" y="6527549"/>
            <a:ext cx="4242114" cy="307777"/>
          </a:xfrm>
          <a:prstGeom prst="rect">
            <a:avLst/>
          </a:prstGeom>
          <a:noFill/>
        </p:spPr>
        <p:txBody>
          <a:bodyPr wrap="square" rtlCol="0">
            <a:spAutoFit/>
          </a:bodyPr>
          <a:lstStyle/>
          <a:p>
            <a:pPr algn="r"/>
            <a:r>
              <a:rPr lang="en-US" sz="1400" i="1" dirty="0" err="1"/>
              <a:t>Lightcast</a:t>
            </a:r>
            <a:r>
              <a:rPr lang="en-US" sz="1400" i="1" dirty="0"/>
              <a:t> Q4 2023 Data Set</a:t>
            </a:r>
          </a:p>
        </p:txBody>
      </p:sp>
    </p:spTree>
    <p:extLst>
      <p:ext uri="{BB962C8B-B14F-4D97-AF65-F5344CB8AC3E}">
        <p14:creationId xmlns:p14="http://schemas.microsoft.com/office/powerpoint/2010/main" val="14297084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665467-8231-CB65-F06C-4D2B9D393236}"/>
              </a:ext>
            </a:extLst>
          </p:cNvPr>
          <p:cNvPicPr>
            <a:picLocks noChangeAspect="1"/>
          </p:cNvPicPr>
          <p:nvPr/>
        </p:nvPicPr>
        <p:blipFill>
          <a:blip r:embed="rId2"/>
          <a:stretch>
            <a:fillRect/>
          </a:stretch>
        </p:blipFill>
        <p:spPr>
          <a:xfrm>
            <a:off x="286269" y="1249218"/>
            <a:ext cx="7517818" cy="5205904"/>
          </a:xfrm>
          <a:prstGeom prst="rect">
            <a:avLst/>
          </a:prstGeom>
        </p:spPr>
      </p:pic>
      <p:pic>
        <p:nvPicPr>
          <p:cNvPr id="5" name="Picture 4">
            <a:extLst>
              <a:ext uri="{FF2B5EF4-FFF2-40B4-BE49-F238E27FC236}">
                <a16:creationId xmlns:a16="http://schemas.microsoft.com/office/drawing/2014/main" id="{557C0F7D-C6F8-E759-3DD7-951FB7C4F010}"/>
              </a:ext>
            </a:extLst>
          </p:cNvPr>
          <p:cNvPicPr>
            <a:picLocks noChangeAspect="1"/>
          </p:cNvPicPr>
          <p:nvPr/>
        </p:nvPicPr>
        <p:blipFill>
          <a:blip r:embed="rId3"/>
          <a:stretch>
            <a:fillRect/>
          </a:stretch>
        </p:blipFill>
        <p:spPr>
          <a:xfrm>
            <a:off x="0" y="127172"/>
            <a:ext cx="5181600" cy="1171575"/>
          </a:xfrm>
          <a:prstGeom prst="rect">
            <a:avLst/>
          </a:prstGeom>
        </p:spPr>
      </p:pic>
      <p:sp>
        <p:nvSpPr>
          <p:cNvPr id="6" name="TextBox 5">
            <a:extLst>
              <a:ext uri="{FF2B5EF4-FFF2-40B4-BE49-F238E27FC236}">
                <a16:creationId xmlns:a16="http://schemas.microsoft.com/office/drawing/2014/main" id="{5A4998B3-E619-D0A8-9479-DE769CD3B5C5}"/>
              </a:ext>
            </a:extLst>
          </p:cNvPr>
          <p:cNvSpPr txBox="1"/>
          <p:nvPr/>
        </p:nvSpPr>
        <p:spPr>
          <a:xfrm>
            <a:off x="4273236" y="6527549"/>
            <a:ext cx="4242114" cy="307777"/>
          </a:xfrm>
          <a:prstGeom prst="rect">
            <a:avLst/>
          </a:prstGeom>
          <a:noFill/>
        </p:spPr>
        <p:txBody>
          <a:bodyPr wrap="square" rtlCol="0">
            <a:spAutoFit/>
          </a:bodyPr>
          <a:lstStyle/>
          <a:p>
            <a:pPr algn="r"/>
            <a:r>
              <a:rPr lang="en-US" sz="1400" i="1" dirty="0" err="1"/>
              <a:t>Lightcast</a:t>
            </a:r>
            <a:r>
              <a:rPr lang="en-US" sz="1400" i="1" dirty="0"/>
              <a:t> Q4 2023 Data Set</a:t>
            </a:r>
          </a:p>
        </p:txBody>
      </p:sp>
    </p:spTree>
    <p:extLst>
      <p:ext uri="{BB962C8B-B14F-4D97-AF65-F5344CB8AC3E}">
        <p14:creationId xmlns:p14="http://schemas.microsoft.com/office/powerpoint/2010/main" val="1409299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CFF335-A1B0-84A7-6E08-12367096F9C2}"/>
              </a:ext>
            </a:extLst>
          </p:cNvPr>
          <p:cNvPicPr>
            <a:picLocks noChangeAspect="1"/>
          </p:cNvPicPr>
          <p:nvPr/>
        </p:nvPicPr>
        <p:blipFill>
          <a:blip r:embed="rId2"/>
          <a:stretch>
            <a:fillRect/>
          </a:stretch>
        </p:blipFill>
        <p:spPr>
          <a:xfrm>
            <a:off x="904875" y="285750"/>
            <a:ext cx="7334250" cy="6286500"/>
          </a:xfrm>
          <a:prstGeom prst="rect">
            <a:avLst/>
          </a:prstGeom>
        </p:spPr>
      </p:pic>
      <p:sp>
        <p:nvSpPr>
          <p:cNvPr id="4" name="TextBox 3">
            <a:extLst>
              <a:ext uri="{FF2B5EF4-FFF2-40B4-BE49-F238E27FC236}">
                <a16:creationId xmlns:a16="http://schemas.microsoft.com/office/drawing/2014/main" id="{20F19B2E-3198-3C09-1FA8-0A1604C45BA5}"/>
              </a:ext>
            </a:extLst>
          </p:cNvPr>
          <p:cNvSpPr txBox="1"/>
          <p:nvPr/>
        </p:nvSpPr>
        <p:spPr>
          <a:xfrm>
            <a:off x="4273236" y="6527549"/>
            <a:ext cx="4242114" cy="307777"/>
          </a:xfrm>
          <a:prstGeom prst="rect">
            <a:avLst/>
          </a:prstGeom>
          <a:noFill/>
        </p:spPr>
        <p:txBody>
          <a:bodyPr wrap="square" rtlCol="0">
            <a:spAutoFit/>
          </a:bodyPr>
          <a:lstStyle/>
          <a:p>
            <a:pPr algn="r"/>
            <a:r>
              <a:rPr lang="en-US" sz="1400" i="1" dirty="0"/>
              <a:t>Source: BBER Survey </a:t>
            </a:r>
            <a:r>
              <a:rPr lang="en-US" sz="1400" i="1"/>
              <a:t>of Bioscience Firms, 2022</a:t>
            </a:r>
            <a:endParaRPr lang="en-US" sz="1400" i="1" dirty="0"/>
          </a:p>
        </p:txBody>
      </p:sp>
    </p:spTree>
    <p:extLst>
      <p:ext uri="{BB962C8B-B14F-4D97-AF65-F5344CB8AC3E}">
        <p14:creationId xmlns:p14="http://schemas.microsoft.com/office/powerpoint/2010/main" val="14738680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8367A6-4A89-9E03-237D-33708937B29D}"/>
              </a:ext>
            </a:extLst>
          </p:cNvPr>
          <p:cNvPicPr>
            <a:picLocks noChangeAspect="1"/>
          </p:cNvPicPr>
          <p:nvPr/>
        </p:nvPicPr>
        <p:blipFill>
          <a:blip r:embed="rId2"/>
          <a:stretch>
            <a:fillRect/>
          </a:stretch>
        </p:blipFill>
        <p:spPr>
          <a:xfrm>
            <a:off x="2218224" y="643466"/>
            <a:ext cx="4707550" cy="5571067"/>
          </a:xfrm>
          <a:prstGeom prst="rect">
            <a:avLst/>
          </a:prstGeom>
        </p:spPr>
      </p:pic>
      <p:pic>
        <p:nvPicPr>
          <p:cNvPr id="5" name="Picture 4">
            <a:extLst>
              <a:ext uri="{FF2B5EF4-FFF2-40B4-BE49-F238E27FC236}">
                <a16:creationId xmlns:a16="http://schemas.microsoft.com/office/drawing/2014/main" id="{BD9E040F-3FBA-C1B1-D2E2-F3732211E1EA}"/>
              </a:ext>
            </a:extLst>
          </p:cNvPr>
          <p:cNvPicPr>
            <a:picLocks noChangeAspect="1"/>
          </p:cNvPicPr>
          <p:nvPr/>
        </p:nvPicPr>
        <p:blipFill>
          <a:blip r:embed="rId3"/>
          <a:stretch>
            <a:fillRect/>
          </a:stretch>
        </p:blipFill>
        <p:spPr>
          <a:xfrm>
            <a:off x="321444" y="6214533"/>
            <a:ext cx="4752975" cy="476250"/>
          </a:xfrm>
          <a:prstGeom prst="rect">
            <a:avLst/>
          </a:prstGeom>
        </p:spPr>
      </p:pic>
    </p:spTree>
    <p:extLst>
      <p:ext uri="{BB962C8B-B14F-4D97-AF65-F5344CB8AC3E}">
        <p14:creationId xmlns:p14="http://schemas.microsoft.com/office/powerpoint/2010/main" val="12433268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73A25D70-4A55-4F72-B9C5-A69CDBF4DB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54957100-6D8B-4161-9F2F-C0A949EC84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4" name="Rectangle 33">
            <a:extLst>
              <a:ext uri="{FF2B5EF4-FFF2-40B4-BE49-F238E27FC236}">
                <a16:creationId xmlns:a16="http://schemas.microsoft.com/office/drawing/2014/main" id="{0BD8B065-EE51-4AE2-A94C-86249998FD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56D8590-F286-FD9F-98A0-24BAECA820E6}"/>
              </a:ext>
            </a:extLst>
          </p:cNvPr>
          <p:cNvSpPr txBox="1"/>
          <p:nvPr/>
        </p:nvSpPr>
        <p:spPr>
          <a:xfrm>
            <a:off x="2528840" y="1741337"/>
            <a:ext cx="4086547" cy="2387918"/>
          </a:xfrm>
          <a:prstGeom prst="rect">
            <a:avLst/>
          </a:prstGeom>
        </p:spPr>
        <p:txBody>
          <a:bodyPr vert="horz" lIns="91440" tIns="45720" rIns="91440" bIns="45720" rtlCol="0" anchor="b">
            <a:normAutofit fontScale="92500"/>
          </a:bodyPr>
          <a:lstStyle/>
          <a:p>
            <a:pPr algn="ctr" defTabSz="914400">
              <a:lnSpc>
                <a:spcPct val="90000"/>
              </a:lnSpc>
              <a:spcBef>
                <a:spcPct val="0"/>
              </a:spcBef>
              <a:spcAft>
                <a:spcPts val="600"/>
              </a:spcAft>
            </a:pPr>
            <a:r>
              <a:rPr lang="en-US" sz="3800" dirty="0">
                <a:solidFill>
                  <a:schemeClr val="tx2"/>
                </a:solidFill>
                <a:latin typeface="+mj-lt"/>
                <a:ea typeface="+mj-ea"/>
                <a:cs typeface="+mj-cs"/>
              </a:rPr>
              <a:t>3. Academic-Industry Partnerships are more important than ever</a:t>
            </a:r>
            <a:endParaRPr lang="en-US" sz="3800" kern="1200" dirty="0">
              <a:solidFill>
                <a:schemeClr val="tx2"/>
              </a:solidFill>
              <a:latin typeface="+mj-lt"/>
              <a:ea typeface="+mj-ea"/>
              <a:cs typeface="+mj-cs"/>
            </a:endParaRPr>
          </a:p>
        </p:txBody>
      </p:sp>
      <p:grpSp>
        <p:nvGrpSpPr>
          <p:cNvPr id="36" name="Group 35">
            <a:extLst>
              <a:ext uri="{FF2B5EF4-FFF2-40B4-BE49-F238E27FC236}">
                <a16:creationId xmlns:a16="http://schemas.microsoft.com/office/drawing/2014/main" id="{18999293-B054-4B57-A26F-D04C2BB113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3672" y="-43336"/>
            <a:ext cx="3872284" cy="2657478"/>
            <a:chOff x="6867015" y="-1"/>
            <a:chExt cx="5324985" cy="3251912"/>
          </a:xfrm>
          <a:solidFill>
            <a:schemeClr val="bg1">
              <a:alpha val="30000"/>
            </a:schemeClr>
          </a:solidFill>
        </p:grpSpPr>
        <p:sp>
          <p:nvSpPr>
            <p:cNvPr id="37" name="Freeform: Shape 36">
              <a:extLst>
                <a:ext uri="{FF2B5EF4-FFF2-40B4-BE49-F238E27FC236}">
                  <a16:creationId xmlns:a16="http://schemas.microsoft.com/office/drawing/2014/main" id="{5E505D8A-F41A-450D-A648-E77DF6B8D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E2BD6DCE-6A81-4F34-9958-67B578EA16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5C462BE8-CD72-48CF-8A7B-C716D2B99E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1C2CDB70-40F1-4D00-8F17-A532E732EB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a:extLst>
              <a:ext uri="{FF2B5EF4-FFF2-40B4-BE49-F238E27FC236}">
                <a16:creationId xmlns:a16="http://schemas.microsoft.com/office/drawing/2014/main" id="{761945C4-D997-42F3-B59A-984CF00667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6793706" y="4146310"/>
            <a:ext cx="2356800" cy="2716805"/>
            <a:chOff x="-305" y="-4155"/>
            <a:chExt cx="2514948" cy="2174333"/>
          </a:xfrm>
          <a:solidFill>
            <a:schemeClr val="bg1">
              <a:alpha val="30000"/>
            </a:schemeClr>
          </a:solidFill>
        </p:grpSpPr>
        <p:sp>
          <p:nvSpPr>
            <p:cNvPr id="43" name="Freeform: Shape 42">
              <a:extLst>
                <a:ext uri="{FF2B5EF4-FFF2-40B4-BE49-F238E27FC236}">
                  <a16:creationId xmlns:a16="http://schemas.microsoft.com/office/drawing/2014/main" id="{4651FE4A-9487-43BE-A388-134535743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Shape 43">
              <a:extLst>
                <a:ext uri="{FF2B5EF4-FFF2-40B4-BE49-F238E27FC236}">
                  <a16:creationId xmlns:a16="http://schemas.microsoft.com/office/drawing/2014/main" id="{F44B0EF3-9992-4B95-8A43-6206B3FC3F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Shape 44">
              <a:extLst>
                <a:ext uri="{FF2B5EF4-FFF2-40B4-BE49-F238E27FC236}">
                  <a16:creationId xmlns:a16="http://schemas.microsoft.com/office/drawing/2014/main" id="{041B1C1F-C2FE-4C47-9D74-ADB9B53F4B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46" name="Freeform: Shape 45">
              <a:extLst>
                <a:ext uri="{FF2B5EF4-FFF2-40B4-BE49-F238E27FC236}">
                  <a16:creationId xmlns:a16="http://schemas.microsoft.com/office/drawing/2014/main" id="{1048177B-A49E-4E24-9007-07A0EDD6A2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3386109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picture containing person, indoor&#10;&#10;Description automatically generated">
            <a:extLst>
              <a:ext uri="{FF2B5EF4-FFF2-40B4-BE49-F238E27FC236}">
                <a16:creationId xmlns:a16="http://schemas.microsoft.com/office/drawing/2014/main" id="{A7D9EF95-C0A9-58CA-77FB-1BA1166E5919}"/>
              </a:ext>
            </a:extLst>
          </p:cNvPr>
          <p:cNvPicPr>
            <a:picLocks noGrp="1" noRot="1" noChangeAspect="1" noMove="1" noResize="1" noEditPoints="1" noAdjustHandles="1" noChangeArrowheads="1" noChangeShapeType="1" noCrop="1"/>
          </p:cNvPicPr>
          <p:nvPr/>
        </p:nvPicPr>
        <p:blipFill rotWithShape="1">
          <a:blip r:embed="rId2"/>
          <a:srcRect l="11938"/>
          <a:stretch/>
        </p:blipFill>
        <p:spPr>
          <a:xfrm flipH="1">
            <a:off x="-1" y="0"/>
            <a:ext cx="10246259" cy="7684694"/>
          </a:xfrm>
          <a:prstGeom prst="rect">
            <a:avLst/>
          </a:prstGeom>
        </p:spPr>
      </p:pic>
      <p:sp>
        <p:nvSpPr>
          <p:cNvPr id="6" name="Rectangle 5">
            <a:extLst>
              <a:ext uri="{FF2B5EF4-FFF2-40B4-BE49-F238E27FC236}">
                <a16:creationId xmlns:a16="http://schemas.microsoft.com/office/drawing/2014/main" id="{4F4E2AF5-0943-1A2D-06BF-F5D2A7627AB0}"/>
              </a:ext>
            </a:extLst>
          </p:cNvPr>
          <p:cNvSpPr/>
          <p:nvPr/>
        </p:nvSpPr>
        <p:spPr>
          <a:xfrm>
            <a:off x="0" y="-1"/>
            <a:ext cx="9488032" cy="7496269"/>
          </a:xfrm>
          <a:prstGeom prst="rect">
            <a:avLst/>
          </a:prstGeom>
          <a:solidFill>
            <a:schemeClr val="bg1">
              <a:alpha val="8396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1D874F11-B606-254B-DC09-4F6866978498}"/>
              </a:ext>
            </a:extLst>
          </p:cNvPr>
          <p:cNvSpPr txBox="1">
            <a:spLocks/>
          </p:cNvSpPr>
          <p:nvPr/>
        </p:nvSpPr>
        <p:spPr>
          <a:xfrm>
            <a:off x="571500" y="-43192"/>
            <a:ext cx="7886700" cy="11737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dirty="0">
                <a:latin typeface="Avenir Book"/>
              </a:rPr>
              <a:t>Webinar Agenda</a:t>
            </a:r>
          </a:p>
        </p:txBody>
      </p:sp>
      <p:sp>
        <p:nvSpPr>
          <p:cNvPr id="5" name="TextBox 4">
            <a:extLst>
              <a:ext uri="{FF2B5EF4-FFF2-40B4-BE49-F238E27FC236}">
                <a16:creationId xmlns:a16="http://schemas.microsoft.com/office/drawing/2014/main" id="{6DAF3C9A-E1FA-D93B-BAC6-116C908410AC}"/>
              </a:ext>
            </a:extLst>
          </p:cNvPr>
          <p:cNvSpPr txBox="1"/>
          <p:nvPr/>
        </p:nvSpPr>
        <p:spPr>
          <a:xfrm>
            <a:off x="787650" y="1729212"/>
            <a:ext cx="6455121" cy="1754326"/>
          </a:xfrm>
          <a:prstGeom prst="rect">
            <a:avLst/>
          </a:prstGeom>
          <a:noFill/>
        </p:spPr>
        <p:txBody>
          <a:bodyPr wrap="square" rtlCol="0">
            <a:spAutoFit/>
          </a:bodyPr>
          <a:lstStyle/>
          <a:p>
            <a:r>
              <a:rPr lang="en-US" dirty="0"/>
              <a:t>Overview of Montana’s Bioscience Sector</a:t>
            </a:r>
          </a:p>
          <a:p>
            <a:r>
              <a:rPr lang="en-US" dirty="0"/>
              <a:t>Industry Workforce Needs</a:t>
            </a:r>
          </a:p>
          <a:p>
            <a:r>
              <a:rPr lang="en-US" dirty="0"/>
              <a:t>Educational Initiatives</a:t>
            </a:r>
          </a:p>
          <a:p>
            <a:r>
              <a:rPr lang="en-US" dirty="0"/>
              <a:t>Future Opportunities</a:t>
            </a:r>
          </a:p>
          <a:p>
            <a:r>
              <a:rPr lang="en-US" dirty="0"/>
              <a:t>Industry Partner Perspective: Dr. Karen Brown, KLEO Research</a:t>
            </a:r>
          </a:p>
          <a:p>
            <a:r>
              <a:rPr lang="en-US" dirty="0"/>
              <a:t>Q&amp;A</a:t>
            </a:r>
          </a:p>
        </p:txBody>
      </p:sp>
    </p:spTree>
    <p:extLst>
      <p:ext uri="{BB962C8B-B14F-4D97-AF65-F5344CB8AC3E}">
        <p14:creationId xmlns:p14="http://schemas.microsoft.com/office/powerpoint/2010/main" val="35941971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picture containing person, indoor&#10;&#10;Description automatically generated">
            <a:extLst>
              <a:ext uri="{FF2B5EF4-FFF2-40B4-BE49-F238E27FC236}">
                <a16:creationId xmlns:a16="http://schemas.microsoft.com/office/drawing/2014/main" id="{A7D9EF95-C0A9-58CA-77FB-1BA1166E5919}"/>
              </a:ext>
            </a:extLst>
          </p:cNvPr>
          <p:cNvPicPr>
            <a:picLocks noGrp="1" noRot="1" noChangeAspect="1" noMove="1" noResize="1" noEditPoints="1" noAdjustHandles="1" noChangeArrowheads="1" noChangeShapeType="1" noCrop="1"/>
          </p:cNvPicPr>
          <p:nvPr/>
        </p:nvPicPr>
        <p:blipFill rotWithShape="1">
          <a:blip r:embed="rId2"/>
          <a:srcRect l="11938"/>
          <a:stretch/>
        </p:blipFill>
        <p:spPr>
          <a:xfrm flipH="1">
            <a:off x="-1" y="0"/>
            <a:ext cx="10246259" cy="7684694"/>
          </a:xfrm>
          <a:prstGeom prst="rect">
            <a:avLst/>
          </a:prstGeom>
        </p:spPr>
      </p:pic>
      <p:sp>
        <p:nvSpPr>
          <p:cNvPr id="6" name="Rectangle 5">
            <a:extLst>
              <a:ext uri="{FF2B5EF4-FFF2-40B4-BE49-F238E27FC236}">
                <a16:creationId xmlns:a16="http://schemas.microsoft.com/office/drawing/2014/main" id="{4F4E2AF5-0943-1A2D-06BF-F5D2A7627AB0}"/>
              </a:ext>
            </a:extLst>
          </p:cNvPr>
          <p:cNvSpPr/>
          <p:nvPr/>
        </p:nvSpPr>
        <p:spPr>
          <a:xfrm>
            <a:off x="0" y="-1"/>
            <a:ext cx="9488032" cy="7496269"/>
          </a:xfrm>
          <a:prstGeom prst="rect">
            <a:avLst/>
          </a:prstGeom>
          <a:solidFill>
            <a:schemeClr val="bg1">
              <a:alpha val="8396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1D874F11-B606-254B-DC09-4F6866978498}"/>
              </a:ext>
            </a:extLst>
          </p:cNvPr>
          <p:cNvSpPr txBox="1">
            <a:spLocks/>
          </p:cNvSpPr>
          <p:nvPr/>
        </p:nvSpPr>
        <p:spPr>
          <a:xfrm>
            <a:off x="571500" y="-43192"/>
            <a:ext cx="7886700" cy="11737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dirty="0">
                <a:latin typeface="Avenir Book"/>
              </a:rPr>
              <a:t>Educational Initiatives</a:t>
            </a:r>
          </a:p>
        </p:txBody>
      </p:sp>
      <p:sp>
        <p:nvSpPr>
          <p:cNvPr id="5" name="TextBox 4">
            <a:extLst>
              <a:ext uri="{FF2B5EF4-FFF2-40B4-BE49-F238E27FC236}">
                <a16:creationId xmlns:a16="http://schemas.microsoft.com/office/drawing/2014/main" id="{6DAF3C9A-E1FA-D93B-BAC6-116C908410AC}"/>
              </a:ext>
            </a:extLst>
          </p:cNvPr>
          <p:cNvSpPr txBox="1"/>
          <p:nvPr/>
        </p:nvSpPr>
        <p:spPr>
          <a:xfrm>
            <a:off x="787651" y="1729212"/>
            <a:ext cx="5604096" cy="1754326"/>
          </a:xfrm>
          <a:prstGeom prst="rect">
            <a:avLst/>
          </a:prstGeom>
          <a:noFill/>
        </p:spPr>
        <p:txBody>
          <a:bodyPr wrap="square" rtlCol="0">
            <a:spAutoFit/>
          </a:bodyPr>
          <a:lstStyle/>
          <a:p>
            <a:r>
              <a:rPr lang="en-US" dirty="0"/>
              <a:t>Biotechnician Assistant Credential Exam (BACE)</a:t>
            </a:r>
          </a:p>
          <a:p>
            <a:endParaRPr lang="en-US" dirty="0"/>
          </a:p>
          <a:p>
            <a:endParaRPr lang="en-US" dirty="0"/>
          </a:p>
          <a:p>
            <a:r>
              <a:rPr lang="en-US" dirty="0"/>
              <a:t>STEM Career Pathways Awareness </a:t>
            </a:r>
          </a:p>
          <a:p>
            <a:endParaRPr lang="en-US" dirty="0"/>
          </a:p>
          <a:p>
            <a:endParaRPr lang="en-US" dirty="0"/>
          </a:p>
        </p:txBody>
      </p:sp>
    </p:spTree>
    <p:extLst>
      <p:ext uri="{BB962C8B-B14F-4D97-AF65-F5344CB8AC3E}">
        <p14:creationId xmlns:p14="http://schemas.microsoft.com/office/powerpoint/2010/main" val="9801982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571706" y="2958397"/>
            <a:ext cx="4572295" cy="3042353"/>
          </a:xfrm>
          <a:prstGeom prst="rect">
            <a:avLst/>
          </a:prstGeom>
          <a:solidFill>
            <a:srgbClr val="FFFFFF"/>
          </a:solidFill>
        </p:spPr>
      </p:sp>
      <p:sp>
        <p:nvSpPr>
          <p:cNvPr id="4" name="TextBox 4"/>
          <p:cNvSpPr txBox="1"/>
          <p:nvPr/>
        </p:nvSpPr>
        <p:spPr>
          <a:xfrm>
            <a:off x="690774" y="3993799"/>
            <a:ext cx="3190159" cy="487313"/>
          </a:xfrm>
          <a:prstGeom prst="rect">
            <a:avLst/>
          </a:prstGeom>
        </p:spPr>
        <p:txBody>
          <a:bodyPr lIns="0" tIns="0" rIns="0" bIns="0" rtlCol="0" anchor="t">
            <a:spAutoFit/>
          </a:bodyPr>
          <a:lstStyle/>
          <a:p>
            <a:pPr algn="ctr" defTabSz="457223">
              <a:lnSpc>
                <a:spcPts val="3840"/>
              </a:lnSpc>
            </a:pPr>
            <a:r>
              <a:rPr lang="en-US" sz="3200" dirty="0">
                <a:solidFill>
                  <a:srgbClr val="FFFFFF"/>
                </a:solidFill>
                <a:latin typeface="Montserrat Classic"/>
              </a:rPr>
              <a:t>About the BACE</a:t>
            </a:r>
          </a:p>
        </p:txBody>
      </p:sp>
      <p:pic>
        <p:nvPicPr>
          <p:cNvPr id="10" name="Picture 9">
            <a:extLst>
              <a:ext uri="{FF2B5EF4-FFF2-40B4-BE49-F238E27FC236}">
                <a16:creationId xmlns:a16="http://schemas.microsoft.com/office/drawing/2014/main" id="{8E7E8C3C-EB5C-3417-353F-678A3582B467}"/>
              </a:ext>
            </a:extLst>
          </p:cNvPr>
          <p:cNvPicPr>
            <a:picLocks noChangeAspect="1"/>
          </p:cNvPicPr>
          <p:nvPr/>
        </p:nvPicPr>
        <p:blipFill>
          <a:blip r:embed="rId3"/>
          <a:stretch>
            <a:fillRect/>
          </a:stretch>
        </p:blipFill>
        <p:spPr>
          <a:xfrm>
            <a:off x="3268301" y="0"/>
            <a:ext cx="5875699" cy="5281672"/>
          </a:xfrm>
          <a:prstGeom prst="rect">
            <a:avLst/>
          </a:prstGeom>
        </p:spPr>
      </p:pic>
      <p:grpSp>
        <p:nvGrpSpPr>
          <p:cNvPr id="5" name="Group 5"/>
          <p:cNvGrpSpPr/>
          <p:nvPr/>
        </p:nvGrpSpPr>
        <p:grpSpPr>
          <a:xfrm>
            <a:off x="377242" y="1323448"/>
            <a:ext cx="3187128" cy="1366373"/>
            <a:chOff x="0" y="-28575"/>
            <a:chExt cx="8499008" cy="3643660"/>
          </a:xfrm>
        </p:grpSpPr>
        <p:sp>
          <p:nvSpPr>
            <p:cNvPr id="6" name="TextBox 6"/>
            <p:cNvSpPr txBox="1"/>
            <p:nvPr/>
          </p:nvSpPr>
          <p:spPr>
            <a:xfrm>
              <a:off x="0" y="-28575"/>
              <a:ext cx="8499008" cy="2434684"/>
            </a:xfrm>
            <a:prstGeom prst="rect">
              <a:avLst/>
            </a:prstGeom>
          </p:spPr>
          <p:txBody>
            <a:bodyPr lIns="0" tIns="0" rIns="0" bIns="0" rtlCol="0" anchor="t">
              <a:spAutoFit/>
            </a:bodyPr>
            <a:lstStyle/>
            <a:p>
              <a:pPr algn="ctr" defTabSz="457223">
                <a:lnSpc>
                  <a:spcPts val="1820"/>
                </a:lnSpc>
              </a:pPr>
              <a:r>
                <a:rPr lang="en-US" sz="1400" dirty="0">
                  <a:solidFill>
                    <a:srgbClr val="E67708"/>
                  </a:solidFill>
                  <a:latin typeface="Montserrat Classic"/>
                </a:rPr>
                <a:t>The BACE is a national industry-recognized exam that assesses core competencies and skills identified as valuable to the bioscience industries.</a:t>
              </a:r>
            </a:p>
          </p:txBody>
        </p:sp>
        <p:sp>
          <p:nvSpPr>
            <p:cNvPr id="7" name="TextBox 7"/>
            <p:cNvSpPr txBox="1"/>
            <p:nvPr/>
          </p:nvSpPr>
          <p:spPr>
            <a:xfrm>
              <a:off x="0" y="3077672"/>
              <a:ext cx="8499008" cy="537413"/>
            </a:xfrm>
            <a:prstGeom prst="rect">
              <a:avLst/>
            </a:prstGeom>
          </p:spPr>
          <p:txBody>
            <a:bodyPr lIns="0" tIns="0" rIns="0" bIns="0" rtlCol="0" anchor="t">
              <a:spAutoFit/>
            </a:bodyPr>
            <a:lstStyle/>
            <a:p>
              <a:pPr algn="ctr" defTabSz="457223">
                <a:lnSpc>
                  <a:spcPts val="1679"/>
                </a:lnSpc>
              </a:pPr>
              <a:endParaRPr lang="en-US" sz="1200" spc="12" dirty="0">
                <a:solidFill>
                  <a:srgbClr val="4C4C4C"/>
                </a:solidFill>
                <a:latin typeface="Montserrat Bold"/>
              </a:endParaRPr>
            </a:p>
          </p:txBody>
        </p:sp>
      </p:grpSp>
    </p:spTree>
    <p:extLst>
      <p:ext uri="{BB962C8B-B14F-4D97-AF65-F5344CB8AC3E}">
        <p14:creationId xmlns:p14="http://schemas.microsoft.com/office/powerpoint/2010/main" val="7405910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5704" y="1081132"/>
            <a:ext cx="7886700" cy="642790"/>
          </a:xfrm>
        </p:spPr>
        <p:txBody>
          <a:bodyPr>
            <a:normAutofit fontScale="90000"/>
          </a:bodyPr>
          <a:lstStyle/>
          <a:p>
            <a:pPr algn="l"/>
            <a:r>
              <a:rPr lang="en-US" sz="3101" spc="65" dirty="0">
                <a:solidFill>
                  <a:srgbClr val="0F0E0C"/>
                </a:solidFill>
                <a:latin typeface="Arimo Bold"/>
                <a:ea typeface="+mn-ea"/>
                <a:cs typeface="+mn-cs"/>
              </a:rPr>
              <a:t>BACE</a:t>
            </a:r>
            <a:r>
              <a:rPr lang="en-US" dirty="0"/>
              <a:t> </a:t>
            </a:r>
            <a:r>
              <a:rPr lang="en-US" sz="3101" spc="65" dirty="0">
                <a:solidFill>
                  <a:srgbClr val="0F0E0C"/>
                </a:solidFill>
                <a:latin typeface="Arimo Bold"/>
                <a:ea typeface="+mn-ea"/>
                <a:cs typeface="+mn-cs"/>
              </a:rPr>
              <a:t>Parameters</a:t>
            </a:r>
          </a:p>
        </p:txBody>
      </p:sp>
      <p:sp>
        <p:nvSpPr>
          <p:cNvPr id="5" name="Rectangle 3"/>
          <p:cNvSpPr>
            <a:spLocks noChangeArrowheads="1"/>
          </p:cNvSpPr>
          <p:nvPr/>
        </p:nvSpPr>
        <p:spPr bwMode="auto">
          <a:xfrm>
            <a:off x="349221" y="1981201"/>
            <a:ext cx="3907629" cy="2870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457223">
              <a:defRPr/>
            </a:pPr>
            <a:r>
              <a:rPr lang="en-US" sz="1600" b="1" dirty="0">
                <a:solidFill>
                  <a:prstClr val="black"/>
                </a:solidFill>
                <a:latin typeface="Calibri"/>
              </a:rPr>
              <a:t>Scope:</a:t>
            </a:r>
          </a:p>
          <a:p>
            <a:pPr defTabSz="457223">
              <a:defRPr/>
            </a:pPr>
            <a:r>
              <a:rPr lang="en-US" sz="1400" dirty="0">
                <a:solidFill>
                  <a:prstClr val="black"/>
                </a:solidFill>
                <a:latin typeface="Calibri"/>
              </a:rPr>
              <a:t>The BACE assesses a candidate’s mastery of knowledge and skill sets valued by the industry for technician-level positions.  Credential earners possess the ability to seamlessly enter the workplace to be quickly trained on company-specific protocols relating to research and development, quality systems, </a:t>
            </a:r>
            <a:r>
              <a:rPr lang="en-US" sz="1400" dirty="0" err="1">
                <a:solidFill>
                  <a:prstClr val="black"/>
                </a:solidFill>
                <a:latin typeface="Calibri"/>
              </a:rPr>
              <a:t>biomanufacturing</a:t>
            </a:r>
            <a:r>
              <a:rPr lang="en-US" sz="1400" dirty="0">
                <a:solidFill>
                  <a:prstClr val="black"/>
                </a:solidFill>
                <a:latin typeface="Calibri"/>
              </a:rPr>
              <a:t>, and a variety of other positions within the industry. Additionally, they have demonstrated an aptitude for the work, and knowledge of working in a cGMP compliant environment.</a:t>
            </a:r>
          </a:p>
          <a:p>
            <a:pPr defTabSz="457223">
              <a:defRPr/>
            </a:pPr>
            <a:endParaRPr lang="en-US" altLang="en-US" sz="1200" dirty="0">
              <a:solidFill>
                <a:prstClr val="black"/>
              </a:solidFill>
              <a:latin typeface="Calibri"/>
            </a:endParaRPr>
          </a:p>
        </p:txBody>
      </p:sp>
      <p:graphicFrame>
        <p:nvGraphicFramePr>
          <p:cNvPr id="6" name="Table 5"/>
          <p:cNvGraphicFramePr>
            <a:graphicFrameLocks noGrp="1"/>
          </p:cNvGraphicFramePr>
          <p:nvPr/>
        </p:nvGraphicFramePr>
        <p:xfrm>
          <a:off x="5051404" y="2142208"/>
          <a:ext cx="3341939" cy="1440180"/>
        </p:xfrm>
        <a:graphic>
          <a:graphicData uri="http://schemas.openxmlformats.org/drawingml/2006/table">
            <a:tbl>
              <a:tblPr firstRow="1" firstCol="1" bandRow="1">
                <a:tableStyleId>{5FD0F851-EC5A-4D38-B0AD-8093EC10F338}</a:tableStyleId>
              </a:tblPr>
              <a:tblGrid>
                <a:gridCol w="1714415">
                  <a:extLst>
                    <a:ext uri="{9D8B030D-6E8A-4147-A177-3AD203B41FA5}">
                      <a16:colId xmlns:a16="http://schemas.microsoft.com/office/drawing/2014/main" val="3571871373"/>
                    </a:ext>
                  </a:extLst>
                </a:gridCol>
                <a:gridCol w="791371">
                  <a:extLst>
                    <a:ext uri="{9D8B030D-6E8A-4147-A177-3AD203B41FA5}">
                      <a16:colId xmlns:a16="http://schemas.microsoft.com/office/drawing/2014/main" val="1117810706"/>
                    </a:ext>
                  </a:extLst>
                </a:gridCol>
                <a:gridCol w="836153">
                  <a:extLst>
                    <a:ext uri="{9D8B030D-6E8A-4147-A177-3AD203B41FA5}">
                      <a16:colId xmlns:a16="http://schemas.microsoft.com/office/drawing/2014/main" val="2800734419"/>
                    </a:ext>
                  </a:extLst>
                </a:gridCol>
              </a:tblGrid>
              <a:tr h="205740">
                <a:tc gridSpan="3">
                  <a:txBody>
                    <a:bodyPr/>
                    <a:lstStyle/>
                    <a:p>
                      <a:pPr marL="0" marR="0" algn="ctr">
                        <a:spcBef>
                          <a:spcPts val="0"/>
                        </a:spcBef>
                        <a:spcAft>
                          <a:spcPts val="0"/>
                        </a:spcAft>
                      </a:pPr>
                      <a:r>
                        <a:rPr lang="en-US" sz="1200" dirty="0">
                          <a:effectLst/>
                        </a:rPr>
                        <a:t>BACE Knowledge Exam</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31403101"/>
                  </a:ext>
                </a:extLst>
              </a:tr>
              <a:tr h="137160">
                <a:tc>
                  <a:txBody>
                    <a:bodyPr/>
                    <a:lstStyle/>
                    <a:p>
                      <a:pPr marL="0" marR="0" algn="just">
                        <a:spcBef>
                          <a:spcPts val="0"/>
                        </a:spcBef>
                        <a:spcAft>
                          <a:spcPts val="0"/>
                        </a:spcAft>
                      </a:pPr>
                      <a:r>
                        <a:rPr lang="en-US" sz="900" dirty="0">
                          <a:effectLst/>
                        </a:rPr>
                        <a:t>Format:</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gridSpan="2">
                  <a:txBody>
                    <a:bodyPr/>
                    <a:lstStyle/>
                    <a:p>
                      <a:pPr marL="0" marR="0" algn="just">
                        <a:spcBef>
                          <a:spcPts val="0"/>
                        </a:spcBef>
                        <a:spcAft>
                          <a:spcPts val="0"/>
                        </a:spcAft>
                      </a:pPr>
                      <a:r>
                        <a:rPr lang="en-US" sz="900">
                          <a:effectLst/>
                        </a:rPr>
                        <a:t>Closed Book</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hMerge="1">
                  <a:txBody>
                    <a:bodyPr/>
                    <a:lstStyle/>
                    <a:p>
                      <a:endParaRPr lang="en-US"/>
                    </a:p>
                  </a:txBody>
                  <a:tcPr/>
                </a:tc>
                <a:extLst>
                  <a:ext uri="{0D108BD9-81ED-4DB2-BD59-A6C34878D82A}">
                    <a16:rowId xmlns:a16="http://schemas.microsoft.com/office/drawing/2014/main" val="798657220"/>
                  </a:ext>
                </a:extLst>
              </a:tr>
              <a:tr h="137160">
                <a:tc>
                  <a:txBody>
                    <a:bodyPr/>
                    <a:lstStyle/>
                    <a:p>
                      <a:pPr marL="0" marR="0" algn="just">
                        <a:spcBef>
                          <a:spcPts val="0"/>
                        </a:spcBef>
                        <a:spcAft>
                          <a:spcPts val="0"/>
                        </a:spcAft>
                      </a:pPr>
                      <a:r>
                        <a:rPr lang="en-US" sz="900">
                          <a:effectLst/>
                        </a:rPr>
                        <a:t>Exam Duration:</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gridSpan="2">
                  <a:txBody>
                    <a:bodyPr/>
                    <a:lstStyle/>
                    <a:p>
                      <a:pPr marL="0" marR="0" algn="just">
                        <a:spcBef>
                          <a:spcPts val="0"/>
                        </a:spcBef>
                        <a:spcAft>
                          <a:spcPts val="0"/>
                        </a:spcAft>
                      </a:pPr>
                      <a:r>
                        <a:rPr lang="en-US" sz="900" dirty="0">
                          <a:effectLst/>
                        </a:rPr>
                        <a:t>1.5 Hours</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hMerge="1">
                  <a:txBody>
                    <a:bodyPr/>
                    <a:lstStyle/>
                    <a:p>
                      <a:endParaRPr lang="en-US"/>
                    </a:p>
                  </a:txBody>
                  <a:tcPr/>
                </a:tc>
                <a:extLst>
                  <a:ext uri="{0D108BD9-81ED-4DB2-BD59-A6C34878D82A}">
                    <a16:rowId xmlns:a16="http://schemas.microsoft.com/office/drawing/2014/main" val="3067182436"/>
                  </a:ext>
                </a:extLst>
              </a:tr>
              <a:tr h="137160">
                <a:tc>
                  <a:txBody>
                    <a:bodyPr/>
                    <a:lstStyle/>
                    <a:p>
                      <a:pPr marL="0" marR="0" algn="ctr">
                        <a:spcBef>
                          <a:spcPts val="0"/>
                        </a:spcBef>
                        <a:spcAft>
                          <a:spcPts val="0"/>
                        </a:spcAft>
                      </a:pPr>
                      <a:r>
                        <a:rPr lang="en-US" sz="900" dirty="0">
                          <a:effectLst/>
                        </a:rPr>
                        <a:t>Category</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900">
                          <a:effectLst/>
                        </a:rPr>
                        <a:t>Questions</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900">
                          <a:effectLst/>
                        </a:rPr>
                        <a:t>Points</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3401308494"/>
                  </a:ext>
                </a:extLst>
              </a:tr>
              <a:tr h="137160">
                <a:tc>
                  <a:txBody>
                    <a:bodyPr/>
                    <a:lstStyle/>
                    <a:p>
                      <a:pPr marL="0" marR="0" algn="l">
                        <a:spcBef>
                          <a:spcPts val="0"/>
                        </a:spcBef>
                        <a:spcAft>
                          <a:spcPts val="0"/>
                        </a:spcAft>
                      </a:pPr>
                      <a:r>
                        <a:rPr lang="en-US" sz="900" dirty="0">
                          <a:effectLst/>
                        </a:rPr>
                        <a:t>General Topics in Biotechnology</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spcBef>
                          <a:spcPts val="0"/>
                        </a:spcBef>
                        <a:spcAft>
                          <a:spcPts val="0"/>
                        </a:spcAft>
                      </a:pPr>
                      <a:r>
                        <a:rPr lang="en-US" sz="900" dirty="0">
                          <a:effectLst/>
                        </a:rPr>
                        <a:t>33</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spcBef>
                          <a:spcPts val="0"/>
                        </a:spcBef>
                        <a:spcAft>
                          <a:spcPts val="0"/>
                        </a:spcAft>
                      </a:pPr>
                      <a:r>
                        <a:rPr lang="en-US" sz="900">
                          <a:effectLst/>
                        </a:rPr>
                        <a:t>26.5</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a16="http://schemas.microsoft.com/office/drawing/2014/main" val="1263439999"/>
                  </a:ext>
                </a:extLst>
              </a:tr>
              <a:tr h="137160">
                <a:tc>
                  <a:txBody>
                    <a:bodyPr/>
                    <a:lstStyle/>
                    <a:p>
                      <a:pPr marL="0" marR="0" algn="l">
                        <a:spcBef>
                          <a:spcPts val="0"/>
                        </a:spcBef>
                        <a:spcAft>
                          <a:spcPts val="0"/>
                        </a:spcAft>
                      </a:pPr>
                      <a:r>
                        <a:rPr lang="en-US" sz="900" dirty="0">
                          <a:effectLst/>
                        </a:rPr>
                        <a:t>Technical Skills/Applications</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spcBef>
                          <a:spcPts val="0"/>
                        </a:spcBef>
                        <a:spcAft>
                          <a:spcPts val="0"/>
                        </a:spcAft>
                      </a:pPr>
                      <a:r>
                        <a:rPr lang="en-US" sz="900">
                          <a:effectLst/>
                        </a:rPr>
                        <a:t>52</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spcBef>
                          <a:spcPts val="0"/>
                        </a:spcBef>
                        <a:spcAft>
                          <a:spcPts val="0"/>
                        </a:spcAft>
                      </a:pPr>
                      <a:r>
                        <a:rPr lang="en-US" sz="900">
                          <a:effectLst/>
                        </a:rPr>
                        <a:t>36</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a16="http://schemas.microsoft.com/office/drawing/2014/main" val="801871343"/>
                  </a:ext>
                </a:extLst>
              </a:tr>
              <a:tr h="137160">
                <a:tc>
                  <a:txBody>
                    <a:bodyPr/>
                    <a:lstStyle/>
                    <a:p>
                      <a:pPr marL="0" marR="0" algn="l">
                        <a:spcBef>
                          <a:spcPts val="0"/>
                        </a:spcBef>
                        <a:spcAft>
                          <a:spcPts val="0"/>
                        </a:spcAft>
                      </a:pPr>
                      <a:r>
                        <a:rPr lang="en-US" sz="900" dirty="0">
                          <a:effectLst/>
                        </a:rPr>
                        <a:t>Biochemistry/Chemistry</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spcBef>
                          <a:spcPts val="0"/>
                        </a:spcBef>
                        <a:spcAft>
                          <a:spcPts val="0"/>
                        </a:spcAft>
                      </a:pPr>
                      <a:r>
                        <a:rPr lang="en-US" sz="900" dirty="0">
                          <a:effectLst/>
                        </a:rPr>
                        <a:t>17</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spcBef>
                          <a:spcPts val="0"/>
                        </a:spcBef>
                        <a:spcAft>
                          <a:spcPts val="0"/>
                        </a:spcAft>
                      </a:pPr>
                      <a:r>
                        <a:rPr lang="en-US" sz="900">
                          <a:effectLst/>
                        </a:rPr>
                        <a:t>13</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a16="http://schemas.microsoft.com/office/drawing/2014/main" val="3039992015"/>
                  </a:ext>
                </a:extLst>
              </a:tr>
              <a:tr h="137160">
                <a:tc>
                  <a:txBody>
                    <a:bodyPr/>
                    <a:lstStyle/>
                    <a:p>
                      <a:pPr marL="0" marR="0" algn="l">
                        <a:spcBef>
                          <a:spcPts val="0"/>
                        </a:spcBef>
                        <a:spcAft>
                          <a:spcPts val="0"/>
                        </a:spcAft>
                      </a:pPr>
                      <a:r>
                        <a:rPr lang="en-US" sz="900" dirty="0">
                          <a:effectLst/>
                        </a:rPr>
                        <a:t>Biological Systems</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spcBef>
                          <a:spcPts val="0"/>
                        </a:spcBef>
                        <a:spcAft>
                          <a:spcPts val="0"/>
                        </a:spcAft>
                      </a:pPr>
                      <a:r>
                        <a:rPr lang="en-US" sz="900" dirty="0">
                          <a:effectLst/>
                        </a:rPr>
                        <a:t>13</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spcBef>
                          <a:spcPts val="0"/>
                        </a:spcBef>
                        <a:spcAft>
                          <a:spcPts val="0"/>
                        </a:spcAft>
                      </a:pPr>
                      <a:r>
                        <a:rPr lang="en-US" sz="900">
                          <a:effectLst/>
                        </a:rPr>
                        <a:t>12</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a16="http://schemas.microsoft.com/office/drawing/2014/main" val="3718921633"/>
                  </a:ext>
                </a:extLst>
              </a:tr>
              <a:tr h="137160">
                <a:tc>
                  <a:txBody>
                    <a:bodyPr/>
                    <a:lstStyle/>
                    <a:p>
                      <a:pPr marL="0" marR="0" algn="l">
                        <a:spcBef>
                          <a:spcPts val="0"/>
                        </a:spcBef>
                        <a:spcAft>
                          <a:spcPts val="0"/>
                        </a:spcAft>
                      </a:pPr>
                      <a:r>
                        <a:rPr lang="en-US" sz="900" dirty="0">
                          <a:effectLst/>
                        </a:rPr>
                        <a:t>Workplace Safety &amp; Behavior</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spcBef>
                          <a:spcPts val="0"/>
                        </a:spcBef>
                        <a:spcAft>
                          <a:spcPts val="0"/>
                        </a:spcAft>
                      </a:pPr>
                      <a:r>
                        <a:rPr lang="en-US" sz="900" dirty="0">
                          <a:effectLst/>
                        </a:rPr>
                        <a:t>16</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spcBef>
                          <a:spcPts val="0"/>
                        </a:spcBef>
                        <a:spcAft>
                          <a:spcPts val="0"/>
                        </a:spcAft>
                      </a:pPr>
                      <a:r>
                        <a:rPr lang="en-US" sz="900">
                          <a:effectLst/>
                        </a:rPr>
                        <a:t>12.5</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a16="http://schemas.microsoft.com/office/drawing/2014/main" val="1890551422"/>
                  </a:ext>
                </a:extLst>
              </a:tr>
              <a:tr h="137160">
                <a:tc>
                  <a:txBody>
                    <a:bodyPr/>
                    <a:lstStyle/>
                    <a:p>
                      <a:pPr marL="0" marR="0" algn="just">
                        <a:spcBef>
                          <a:spcPts val="0"/>
                        </a:spcBef>
                        <a:spcAft>
                          <a:spcPts val="0"/>
                        </a:spcAft>
                      </a:pPr>
                      <a:r>
                        <a:rPr lang="en-US" sz="900" dirty="0">
                          <a:effectLst/>
                        </a:rPr>
                        <a:t>Total</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spcBef>
                          <a:spcPts val="0"/>
                        </a:spcBef>
                        <a:spcAft>
                          <a:spcPts val="0"/>
                        </a:spcAft>
                      </a:pPr>
                      <a:r>
                        <a:rPr lang="en-US" sz="900" dirty="0">
                          <a:effectLst/>
                        </a:rPr>
                        <a:t>131</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spcBef>
                          <a:spcPts val="0"/>
                        </a:spcBef>
                        <a:spcAft>
                          <a:spcPts val="0"/>
                        </a:spcAft>
                      </a:pPr>
                      <a:r>
                        <a:rPr lang="en-US" sz="900" dirty="0">
                          <a:effectLst/>
                        </a:rPr>
                        <a:t>100</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a16="http://schemas.microsoft.com/office/drawing/2014/main" val="1134139548"/>
                  </a:ext>
                </a:extLst>
              </a:tr>
            </a:tbl>
          </a:graphicData>
        </a:graphic>
      </p:graphicFrame>
      <p:graphicFrame>
        <p:nvGraphicFramePr>
          <p:cNvPr id="8" name="Table 7"/>
          <p:cNvGraphicFramePr>
            <a:graphicFrameLocks noGrp="1"/>
          </p:cNvGraphicFramePr>
          <p:nvPr/>
        </p:nvGraphicFramePr>
        <p:xfrm>
          <a:off x="5051403" y="3743395"/>
          <a:ext cx="3341939" cy="1280160"/>
        </p:xfrm>
        <a:graphic>
          <a:graphicData uri="http://schemas.openxmlformats.org/drawingml/2006/table">
            <a:tbl>
              <a:tblPr firstRow="1" firstCol="1" bandRow="1">
                <a:tableStyleId>{5FD0F851-EC5A-4D38-B0AD-8093EC10F338}</a:tableStyleId>
              </a:tblPr>
              <a:tblGrid>
                <a:gridCol w="1714415">
                  <a:extLst>
                    <a:ext uri="{9D8B030D-6E8A-4147-A177-3AD203B41FA5}">
                      <a16:colId xmlns:a16="http://schemas.microsoft.com/office/drawing/2014/main" val="1054132544"/>
                    </a:ext>
                  </a:extLst>
                </a:gridCol>
                <a:gridCol w="791371">
                  <a:extLst>
                    <a:ext uri="{9D8B030D-6E8A-4147-A177-3AD203B41FA5}">
                      <a16:colId xmlns:a16="http://schemas.microsoft.com/office/drawing/2014/main" val="968315840"/>
                    </a:ext>
                  </a:extLst>
                </a:gridCol>
                <a:gridCol w="836153">
                  <a:extLst>
                    <a:ext uri="{9D8B030D-6E8A-4147-A177-3AD203B41FA5}">
                      <a16:colId xmlns:a16="http://schemas.microsoft.com/office/drawing/2014/main" val="1986266795"/>
                    </a:ext>
                  </a:extLst>
                </a:gridCol>
              </a:tblGrid>
              <a:tr h="182880">
                <a:tc gridSpan="3">
                  <a:txBody>
                    <a:bodyPr/>
                    <a:lstStyle/>
                    <a:p>
                      <a:pPr marL="0" marR="0" algn="ctr">
                        <a:spcBef>
                          <a:spcPts val="0"/>
                        </a:spcBef>
                        <a:spcAft>
                          <a:spcPts val="0"/>
                        </a:spcAft>
                      </a:pPr>
                      <a:r>
                        <a:rPr lang="en-US" sz="1200" dirty="0">
                          <a:effectLst/>
                        </a:rPr>
                        <a:t>BACE Practical Exam</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59291874"/>
                  </a:ext>
                </a:extLst>
              </a:tr>
              <a:tr h="137160">
                <a:tc>
                  <a:txBody>
                    <a:bodyPr/>
                    <a:lstStyle/>
                    <a:p>
                      <a:pPr marL="0" marR="0" algn="just">
                        <a:spcBef>
                          <a:spcPts val="0"/>
                        </a:spcBef>
                        <a:spcAft>
                          <a:spcPts val="0"/>
                        </a:spcAft>
                      </a:pPr>
                      <a:r>
                        <a:rPr lang="en-US" sz="900" dirty="0">
                          <a:effectLst/>
                        </a:rPr>
                        <a:t>Format:</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l">
                        <a:spcBef>
                          <a:spcPts val="0"/>
                        </a:spcBef>
                        <a:spcAft>
                          <a:spcPts val="0"/>
                        </a:spcAft>
                      </a:pPr>
                      <a:r>
                        <a:rPr lang="en-US" sz="900" dirty="0">
                          <a:effectLst/>
                        </a:rPr>
                        <a:t>Closed Book</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900">
                          <a:effectLst/>
                        </a:rPr>
                        <a:t> </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a16="http://schemas.microsoft.com/office/drawing/2014/main" val="2669525968"/>
                  </a:ext>
                </a:extLst>
              </a:tr>
              <a:tr h="137160">
                <a:tc>
                  <a:txBody>
                    <a:bodyPr/>
                    <a:lstStyle/>
                    <a:p>
                      <a:pPr marL="0" marR="0" algn="just">
                        <a:spcBef>
                          <a:spcPts val="0"/>
                        </a:spcBef>
                        <a:spcAft>
                          <a:spcPts val="0"/>
                        </a:spcAft>
                      </a:pPr>
                      <a:r>
                        <a:rPr lang="en-US" sz="900" dirty="0">
                          <a:effectLst/>
                        </a:rPr>
                        <a:t>Exam Duration:</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l">
                        <a:spcBef>
                          <a:spcPts val="0"/>
                        </a:spcBef>
                        <a:spcAft>
                          <a:spcPts val="0"/>
                        </a:spcAft>
                      </a:pPr>
                      <a:r>
                        <a:rPr lang="en-US" sz="900" dirty="0">
                          <a:effectLst/>
                        </a:rPr>
                        <a:t>2.5 Hours</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900">
                          <a:effectLst/>
                        </a:rPr>
                        <a:t> </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a16="http://schemas.microsoft.com/office/drawing/2014/main" val="478244458"/>
                  </a:ext>
                </a:extLst>
              </a:tr>
              <a:tr h="137160">
                <a:tc>
                  <a:txBody>
                    <a:bodyPr/>
                    <a:lstStyle/>
                    <a:p>
                      <a:pPr marL="0" marR="0" algn="ctr">
                        <a:spcBef>
                          <a:spcPts val="0"/>
                        </a:spcBef>
                        <a:spcAft>
                          <a:spcPts val="0"/>
                        </a:spcAft>
                      </a:pPr>
                      <a:r>
                        <a:rPr lang="en-US" sz="900">
                          <a:effectLst/>
                        </a:rPr>
                        <a:t>Category</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900" dirty="0">
                          <a:effectLst/>
                        </a:rPr>
                        <a:t>Questions</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900">
                          <a:effectLst/>
                        </a:rPr>
                        <a:t>Points</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2543035233"/>
                  </a:ext>
                </a:extLst>
              </a:tr>
              <a:tr h="137160">
                <a:tc>
                  <a:txBody>
                    <a:bodyPr/>
                    <a:lstStyle/>
                    <a:p>
                      <a:pPr marL="0" marR="0" algn="just">
                        <a:spcBef>
                          <a:spcPts val="0"/>
                        </a:spcBef>
                        <a:spcAft>
                          <a:spcPts val="0"/>
                        </a:spcAft>
                      </a:pPr>
                      <a:r>
                        <a:rPr lang="en-US" sz="900">
                          <a:effectLst/>
                        </a:rPr>
                        <a:t>Biotechnology Skills</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spcBef>
                          <a:spcPts val="0"/>
                        </a:spcBef>
                        <a:spcAft>
                          <a:spcPts val="0"/>
                        </a:spcAft>
                      </a:pPr>
                      <a:r>
                        <a:rPr lang="en-US" sz="900" dirty="0">
                          <a:effectLst/>
                        </a:rPr>
                        <a:t>30</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spcBef>
                          <a:spcPts val="0"/>
                        </a:spcBef>
                        <a:spcAft>
                          <a:spcPts val="0"/>
                        </a:spcAft>
                      </a:pPr>
                      <a:r>
                        <a:rPr lang="en-US" sz="900" dirty="0">
                          <a:effectLst/>
                        </a:rPr>
                        <a:t>46.5</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915092163"/>
                  </a:ext>
                </a:extLst>
              </a:tr>
              <a:tr h="137160">
                <a:tc>
                  <a:txBody>
                    <a:bodyPr/>
                    <a:lstStyle/>
                    <a:p>
                      <a:pPr marL="0" marR="0" algn="just">
                        <a:spcBef>
                          <a:spcPts val="0"/>
                        </a:spcBef>
                        <a:spcAft>
                          <a:spcPts val="0"/>
                        </a:spcAft>
                      </a:pPr>
                      <a:r>
                        <a:rPr lang="en-US" sz="900">
                          <a:effectLst/>
                        </a:rPr>
                        <a:t>Applied Mathematics </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spcBef>
                          <a:spcPts val="0"/>
                        </a:spcBef>
                        <a:spcAft>
                          <a:spcPts val="0"/>
                        </a:spcAft>
                      </a:pPr>
                      <a:r>
                        <a:rPr lang="en-US" sz="900">
                          <a:effectLst/>
                        </a:rPr>
                        <a:t>15</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spcBef>
                          <a:spcPts val="0"/>
                        </a:spcBef>
                        <a:spcAft>
                          <a:spcPts val="0"/>
                        </a:spcAft>
                      </a:pPr>
                      <a:r>
                        <a:rPr lang="en-US" sz="900" dirty="0">
                          <a:effectLst/>
                        </a:rPr>
                        <a:t>25</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849365184"/>
                  </a:ext>
                </a:extLst>
              </a:tr>
              <a:tr h="137160">
                <a:tc>
                  <a:txBody>
                    <a:bodyPr/>
                    <a:lstStyle/>
                    <a:p>
                      <a:pPr marL="0" marR="0" algn="just">
                        <a:spcBef>
                          <a:spcPts val="0"/>
                        </a:spcBef>
                        <a:spcAft>
                          <a:spcPts val="0"/>
                        </a:spcAft>
                      </a:pPr>
                      <a:r>
                        <a:rPr lang="en-US" sz="900" dirty="0">
                          <a:effectLst/>
                        </a:rPr>
                        <a:t>Laboratory Equipment</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spcBef>
                          <a:spcPts val="0"/>
                        </a:spcBef>
                        <a:spcAft>
                          <a:spcPts val="0"/>
                        </a:spcAft>
                      </a:pPr>
                      <a:r>
                        <a:rPr lang="en-US" sz="900">
                          <a:effectLst/>
                        </a:rPr>
                        <a:t>16</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spcBef>
                          <a:spcPts val="0"/>
                        </a:spcBef>
                        <a:spcAft>
                          <a:spcPts val="0"/>
                        </a:spcAft>
                      </a:pPr>
                      <a:r>
                        <a:rPr lang="en-US" sz="900" dirty="0">
                          <a:effectLst/>
                        </a:rPr>
                        <a:t>14</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277658723"/>
                  </a:ext>
                </a:extLst>
              </a:tr>
              <a:tr h="137160">
                <a:tc>
                  <a:txBody>
                    <a:bodyPr/>
                    <a:lstStyle/>
                    <a:p>
                      <a:pPr marL="0" marR="0" algn="just">
                        <a:spcBef>
                          <a:spcPts val="0"/>
                        </a:spcBef>
                        <a:spcAft>
                          <a:spcPts val="0"/>
                        </a:spcAft>
                      </a:pPr>
                      <a:r>
                        <a:rPr lang="en-US" sz="900">
                          <a:effectLst/>
                        </a:rPr>
                        <a:t>Research &amp; Scientific Method</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spcBef>
                          <a:spcPts val="0"/>
                        </a:spcBef>
                        <a:spcAft>
                          <a:spcPts val="0"/>
                        </a:spcAft>
                      </a:pPr>
                      <a:r>
                        <a:rPr lang="en-US" sz="900">
                          <a:effectLst/>
                        </a:rPr>
                        <a:t>16</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spcBef>
                          <a:spcPts val="0"/>
                        </a:spcBef>
                        <a:spcAft>
                          <a:spcPts val="0"/>
                        </a:spcAft>
                      </a:pPr>
                      <a:r>
                        <a:rPr lang="en-US" sz="900" dirty="0">
                          <a:effectLst/>
                        </a:rPr>
                        <a:t>14.5</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3511417794"/>
                  </a:ext>
                </a:extLst>
              </a:tr>
              <a:tr h="137160">
                <a:tc>
                  <a:txBody>
                    <a:bodyPr/>
                    <a:lstStyle/>
                    <a:p>
                      <a:pPr marL="0" marR="0" algn="just">
                        <a:spcBef>
                          <a:spcPts val="0"/>
                        </a:spcBef>
                        <a:spcAft>
                          <a:spcPts val="0"/>
                        </a:spcAft>
                      </a:pPr>
                      <a:r>
                        <a:rPr lang="en-US" sz="900">
                          <a:effectLst/>
                        </a:rPr>
                        <a:t>Total</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spcBef>
                          <a:spcPts val="0"/>
                        </a:spcBef>
                        <a:spcAft>
                          <a:spcPts val="0"/>
                        </a:spcAft>
                      </a:pPr>
                      <a:r>
                        <a:rPr lang="en-US" sz="900">
                          <a:effectLst/>
                        </a:rPr>
                        <a:t>77</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tc>
                <a:tc>
                  <a:txBody>
                    <a:bodyPr/>
                    <a:lstStyle/>
                    <a:p>
                      <a:pPr marL="0" marR="0" algn="ctr">
                        <a:spcBef>
                          <a:spcPts val="0"/>
                        </a:spcBef>
                        <a:spcAft>
                          <a:spcPts val="0"/>
                        </a:spcAft>
                      </a:pPr>
                      <a:r>
                        <a:rPr lang="en-US" sz="900" dirty="0">
                          <a:effectLst/>
                        </a:rPr>
                        <a:t>100</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4117789910"/>
                  </a:ext>
                </a:extLst>
              </a:tr>
            </a:tbl>
          </a:graphicData>
        </a:graphic>
      </p:graphicFrame>
      <p:grpSp>
        <p:nvGrpSpPr>
          <p:cNvPr id="15" name="Google Shape;541;p61"/>
          <p:cNvGrpSpPr/>
          <p:nvPr/>
        </p:nvGrpSpPr>
        <p:grpSpPr>
          <a:xfrm>
            <a:off x="1" y="5021973"/>
            <a:ext cx="360650" cy="978725"/>
            <a:chOff x="0" y="0"/>
            <a:chExt cx="961733" cy="2609932"/>
          </a:xfrm>
        </p:grpSpPr>
        <p:sp>
          <p:nvSpPr>
            <p:cNvPr id="16" name="Google Shape;542;p61"/>
            <p:cNvSpPr/>
            <p:nvPr/>
          </p:nvSpPr>
          <p:spPr>
            <a:xfrm>
              <a:off x="0" y="0"/>
              <a:ext cx="961733" cy="799866"/>
            </a:xfrm>
            <a:custGeom>
              <a:avLst/>
              <a:gdLst/>
              <a:ahLst/>
              <a:cxnLst/>
              <a:rect l="l" t="t" r="r" b="b"/>
              <a:pathLst>
                <a:path w="346883" h="288500" extrusionOk="0">
                  <a:moveTo>
                    <a:pt x="0" y="0"/>
                  </a:moveTo>
                  <a:lnTo>
                    <a:pt x="346883" y="0"/>
                  </a:lnTo>
                  <a:lnTo>
                    <a:pt x="346883" y="288500"/>
                  </a:lnTo>
                  <a:lnTo>
                    <a:pt x="0" y="288500"/>
                  </a:lnTo>
                  <a:close/>
                </a:path>
              </a:pathLst>
            </a:custGeom>
            <a:solidFill>
              <a:srgbClr val="FFA970"/>
            </a:solidFill>
            <a:ln>
              <a:noFill/>
            </a:ln>
          </p:spPr>
        </p:sp>
        <p:sp>
          <p:nvSpPr>
            <p:cNvPr id="17" name="Google Shape;543;p61"/>
            <p:cNvSpPr/>
            <p:nvPr/>
          </p:nvSpPr>
          <p:spPr>
            <a:xfrm>
              <a:off x="0" y="902813"/>
              <a:ext cx="961733" cy="799866"/>
            </a:xfrm>
            <a:custGeom>
              <a:avLst/>
              <a:gdLst/>
              <a:ahLst/>
              <a:cxnLst/>
              <a:rect l="l" t="t" r="r" b="b"/>
              <a:pathLst>
                <a:path w="346883" h="288500" extrusionOk="0">
                  <a:moveTo>
                    <a:pt x="0" y="0"/>
                  </a:moveTo>
                  <a:lnTo>
                    <a:pt x="346883" y="0"/>
                  </a:lnTo>
                  <a:lnTo>
                    <a:pt x="346883" y="288500"/>
                  </a:lnTo>
                  <a:lnTo>
                    <a:pt x="0" y="288500"/>
                  </a:lnTo>
                  <a:close/>
                </a:path>
              </a:pathLst>
            </a:custGeom>
            <a:solidFill>
              <a:srgbClr val="F96A4A"/>
            </a:solidFill>
            <a:ln>
              <a:noFill/>
            </a:ln>
          </p:spPr>
        </p:sp>
        <p:sp>
          <p:nvSpPr>
            <p:cNvPr id="18" name="Google Shape;544;p61"/>
            <p:cNvSpPr/>
            <p:nvPr/>
          </p:nvSpPr>
          <p:spPr>
            <a:xfrm>
              <a:off x="0" y="1810066"/>
              <a:ext cx="961733" cy="799866"/>
            </a:xfrm>
            <a:custGeom>
              <a:avLst/>
              <a:gdLst/>
              <a:ahLst/>
              <a:cxnLst/>
              <a:rect l="l" t="t" r="r" b="b"/>
              <a:pathLst>
                <a:path w="346883" h="288500" extrusionOk="0">
                  <a:moveTo>
                    <a:pt x="0" y="0"/>
                  </a:moveTo>
                  <a:lnTo>
                    <a:pt x="346883" y="0"/>
                  </a:lnTo>
                  <a:lnTo>
                    <a:pt x="346883" y="288500"/>
                  </a:lnTo>
                  <a:lnTo>
                    <a:pt x="0" y="288500"/>
                  </a:lnTo>
                  <a:close/>
                </a:path>
              </a:pathLst>
            </a:custGeom>
            <a:solidFill>
              <a:srgbClr val="ACD8D9"/>
            </a:solidFill>
            <a:ln>
              <a:noFill/>
            </a:ln>
          </p:spPr>
        </p:sp>
      </p:grpSp>
      <p:grpSp>
        <p:nvGrpSpPr>
          <p:cNvPr id="19" name="Google Shape;545;p61"/>
          <p:cNvGrpSpPr/>
          <p:nvPr/>
        </p:nvGrpSpPr>
        <p:grpSpPr>
          <a:xfrm>
            <a:off x="8783285" y="857252"/>
            <a:ext cx="360650" cy="978725"/>
            <a:chOff x="0" y="0"/>
            <a:chExt cx="961733" cy="2609932"/>
          </a:xfrm>
        </p:grpSpPr>
        <p:sp>
          <p:nvSpPr>
            <p:cNvPr id="20" name="Google Shape;546;p61"/>
            <p:cNvSpPr/>
            <p:nvPr/>
          </p:nvSpPr>
          <p:spPr>
            <a:xfrm>
              <a:off x="0" y="0"/>
              <a:ext cx="961733" cy="799866"/>
            </a:xfrm>
            <a:custGeom>
              <a:avLst/>
              <a:gdLst/>
              <a:ahLst/>
              <a:cxnLst/>
              <a:rect l="l" t="t" r="r" b="b"/>
              <a:pathLst>
                <a:path w="346883" h="288500" extrusionOk="0">
                  <a:moveTo>
                    <a:pt x="0" y="0"/>
                  </a:moveTo>
                  <a:lnTo>
                    <a:pt x="346883" y="0"/>
                  </a:lnTo>
                  <a:lnTo>
                    <a:pt x="346883" y="288500"/>
                  </a:lnTo>
                  <a:lnTo>
                    <a:pt x="0" y="288500"/>
                  </a:lnTo>
                  <a:close/>
                </a:path>
              </a:pathLst>
            </a:custGeom>
            <a:solidFill>
              <a:srgbClr val="FFA970"/>
            </a:solidFill>
            <a:ln>
              <a:noFill/>
            </a:ln>
          </p:spPr>
        </p:sp>
        <p:sp>
          <p:nvSpPr>
            <p:cNvPr id="21" name="Google Shape;547;p61"/>
            <p:cNvSpPr/>
            <p:nvPr/>
          </p:nvSpPr>
          <p:spPr>
            <a:xfrm>
              <a:off x="0" y="902813"/>
              <a:ext cx="961733" cy="799866"/>
            </a:xfrm>
            <a:custGeom>
              <a:avLst/>
              <a:gdLst/>
              <a:ahLst/>
              <a:cxnLst/>
              <a:rect l="l" t="t" r="r" b="b"/>
              <a:pathLst>
                <a:path w="346883" h="288500" extrusionOk="0">
                  <a:moveTo>
                    <a:pt x="0" y="0"/>
                  </a:moveTo>
                  <a:lnTo>
                    <a:pt x="346883" y="0"/>
                  </a:lnTo>
                  <a:lnTo>
                    <a:pt x="346883" y="288500"/>
                  </a:lnTo>
                  <a:lnTo>
                    <a:pt x="0" y="288500"/>
                  </a:lnTo>
                  <a:close/>
                </a:path>
              </a:pathLst>
            </a:custGeom>
            <a:solidFill>
              <a:srgbClr val="F96A4A"/>
            </a:solidFill>
            <a:ln>
              <a:noFill/>
            </a:ln>
          </p:spPr>
        </p:sp>
        <p:sp>
          <p:nvSpPr>
            <p:cNvPr id="22" name="Google Shape;548;p61"/>
            <p:cNvSpPr/>
            <p:nvPr/>
          </p:nvSpPr>
          <p:spPr>
            <a:xfrm>
              <a:off x="0" y="1810066"/>
              <a:ext cx="961733" cy="799866"/>
            </a:xfrm>
            <a:custGeom>
              <a:avLst/>
              <a:gdLst/>
              <a:ahLst/>
              <a:cxnLst/>
              <a:rect l="l" t="t" r="r" b="b"/>
              <a:pathLst>
                <a:path w="346883" h="288500" extrusionOk="0">
                  <a:moveTo>
                    <a:pt x="0" y="0"/>
                  </a:moveTo>
                  <a:lnTo>
                    <a:pt x="346883" y="0"/>
                  </a:lnTo>
                  <a:lnTo>
                    <a:pt x="346883" y="288500"/>
                  </a:lnTo>
                  <a:lnTo>
                    <a:pt x="0" y="288500"/>
                  </a:lnTo>
                  <a:close/>
                </a:path>
              </a:pathLst>
            </a:custGeom>
            <a:solidFill>
              <a:srgbClr val="ACD8D9"/>
            </a:solidFill>
            <a:ln>
              <a:noFill/>
            </a:ln>
          </p:spPr>
        </p:sp>
      </p:grpSp>
      <p:sp>
        <p:nvSpPr>
          <p:cNvPr id="23" name="Rectangle 3"/>
          <p:cNvSpPr>
            <a:spLocks noChangeArrowheads="1"/>
          </p:cNvSpPr>
          <p:nvPr/>
        </p:nvSpPr>
        <p:spPr bwMode="auto">
          <a:xfrm>
            <a:off x="4963479" y="1838854"/>
            <a:ext cx="3328925" cy="284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457223">
              <a:defRPr/>
            </a:pPr>
            <a:r>
              <a:rPr lang="en-US" sz="1400" b="1" dirty="0">
                <a:solidFill>
                  <a:prstClr val="black"/>
                </a:solidFill>
                <a:latin typeface="Calibri"/>
              </a:rPr>
              <a:t>Test Specifications:</a:t>
            </a:r>
          </a:p>
        </p:txBody>
      </p:sp>
      <p:sp>
        <p:nvSpPr>
          <p:cNvPr id="4" name="Curved Right Arrow 3"/>
          <p:cNvSpPr/>
          <p:nvPr/>
        </p:nvSpPr>
        <p:spPr>
          <a:xfrm rot="16200000">
            <a:off x="3083193" y="3869038"/>
            <a:ext cx="1361518" cy="2574902"/>
          </a:xfrm>
          <a:prstGeom prst="curvedRightArrow">
            <a:avLst/>
          </a:prstGeom>
          <a:solidFill>
            <a:srgbClr val="FF91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defRPr/>
            </a:pPr>
            <a:endParaRPr lang="en-US" sz="900">
              <a:solidFill>
                <a:prstClr val="black"/>
              </a:solidFill>
              <a:latin typeface="Calibri"/>
            </a:endParaRPr>
          </a:p>
        </p:txBody>
      </p:sp>
    </p:spTree>
    <p:extLst>
      <p:ext uri="{BB962C8B-B14F-4D97-AF65-F5344CB8AC3E}">
        <p14:creationId xmlns:p14="http://schemas.microsoft.com/office/powerpoint/2010/main" val="2033764476"/>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0B99122-89C0-3C0D-D024-E9F8E29A2359}"/>
              </a:ext>
            </a:extLst>
          </p:cNvPr>
          <p:cNvPicPr>
            <a:picLocks noChangeAspect="1"/>
          </p:cNvPicPr>
          <p:nvPr/>
        </p:nvPicPr>
        <p:blipFill>
          <a:blip r:embed="rId2"/>
          <a:stretch>
            <a:fillRect/>
          </a:stretch>
        </p:blipFill>
        <p:spPr>
          <a:xfrm>
            <a:off x="1128712" y="1131824"/>
            <a:ext cx="6886575" cy="5572125"/>
          </a:xfrm>
          <a:prstGeom prst="rect">
            <a:avLst/>
          </a:prstGeom>
        </p:spPr>
      </p:pic>
      <p:pic>
        <p:nvPicPr>
          <p:cNvPr id="8" name="Picture 7">
            <a:extLst>
              <a:ext uri="{FF2B5EF4-FFF2-40B4-BE49-F238E27FC236}">
                <a16:creationId xmlns:a16="http://schemas.microsoft.com/office/drawing/2014/main" id="{9A9AA657-EE3B-A459-CB5A-5DB5C6D579AC}"/>
              </a:ext>
            </a:extLst>
          </p:cNvPr>
          <p:cNvPicPr>
            <a:picLocks noChangeAspect="1"/>
          </p:cNvPicPr>
          <p:nvPr/>
        </p:nvPicPr>
        <p:blipFill>
          <a:blip r:embed="rId3"/>
          <a:stretch>
            <a:fillRect/>
          </a:stretch>
        </p:blipFill>
        <p:spPr>
          <a:xfrm>
            <a:off x="1195058" y="0"/>
            <a:ext cx="6998328" cy="1396886"/>
          </a:xfrm>
          <a:prstGeom prst="rect">
            <a:avLst/>
          </a:prstGeom>
        </p:spPr>
      </p:pic>
    </p:spTree>
    <p:extLst>
      <p:ext uri="{BB962C8B-B14F-4D97-AF65-F5344CB8AC3E}">
        <p14:creationId xmlns:p14="http://schemas.microsoft.com/office/powerpoint/2010/main" val="1898911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picture containing person, indoor&#10;&#10;Description automatically generated">
            <a:extLst>
              <a:ext uri="{FF2B5EF4-FFF2-40B4-BE49-F238E27FC236}">
                <a16:creationId xmlns:a16="http://schemas.microsoft.com/office/drawing/2014/main" id="{A7D9EF95-C0A9-58CA-77FB-1BA1166E5919}"/>
              </a:ext>
            </a:extLst>
          </p:cNvPr>
          <p:cNvPicPr>
            <a:picLocks noGrp="1" noRot="1" noChangeAspect="1" noMove="1" noResize="1" noEditPoints="1" noAdjustHandles="1" noChangeArrowheads="1" noChangeShapeType="1" noCrop="1"/>
          </p:cNvPicPr>
          <p:nvPr/>
        </p:nvPicPr>
        <p:blipFill rotWithShape="1">
          <a:blip r:embed="rId2"/>
          <a:srcRect l="11938"/>
          <a:stretch/>
        </p:blipFill>
        <p:spPr>
          <a:xfrm flipH="1">
            <a:off x="-1" y="0"/>
            <a:ext cx="10246259" cy="7684694"/>
          </a:xfrm>
          <a:prstGeom prst="rect">
            <a:avLst/>
          </a:prstGeom>
        </p:spPr>
      </p:pic>
      <p:sp>
        <p:nvSpPr>
          <p:cNvPr id="6" name="Rectangle 5">
            <a:extLst>
              <a:ext uri="{FF2B5EF4-FFF2-40B4-BE49-F238E27FC236}">
                <a16:creationId xmlns:a16="http://schemas.microsoft.com/office/drawing/2014/main" id="{4F4E2AF5-0943-1A2D-06BF-F5D2A7627AB0}"/>
              </a:ext>
            </a:extLst>
          </p:cNvPr>
          <p:cNvSpPr/>
          <p:nvPr/>
        </p:nvSpPr>
        <p:spPr>
          <a:xfrm>
            <a:off x="0" y="-1"/>
            <a:ext cx="9488032" cy="7496269"/>
          </a:xfrm>
          <a:prstGeom prst="rect">
            <a:avLst/>
          </a:prstGeom>
          <a:solidFill>
            <a:schemeClr val="bg1">
              <a:alpha val="8396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1D874F11-B606-254B-DC09-4F6866978498}"/>
              </a:ext>
            </a:extLst>
          </p:cNvPr>
          <p:cNvSpPr txBox="1">
            <a:spLocks/>
          </p:cNvSpPr>
          <p:nvPr/>
        </p:nvSpPr>
        <p:spPr>
          <a:xfrm>
            <a:off x="571500" y="-43192"/>
            <a:ext cx="7886700" cy="11737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dirty="0">
                <a:latin typeface="Avenir Book"/>
              </a:rPr>
              <a:t>New Opportunities</a:t>
            </a:r>
          </a:p>
        </p:txBody>
      </p:sp>
      <p:pic>
        <p:nvPicPr>
          <p:cNvPr id="7" name="Picture 6">
            <a:extLst>
              <a:ext uri="{FF2B5EF4-FFF2-40B4-BE49-F238E27FC236}">
                <a16:creationId xmlns:a16="http://schemas.microsoft.com/office/drawing/2014/main" id="{9E811C02-95BD-F1EF-55EB-3327CC3D30C8}"/>
              </a:ext>
            </a:extLst>
          </p:cNvPr>
          <p:cNvPicPr>
            <a:picLocks noChangeAspect="1"/>
          </p:cNvPicPr>
          <p:nvPr/>
        </p:nvPicPr>
        <p:blipFill>
          <a:blip r:embed="rId3"/>
          <a:stretch>
            <a:fillRect/>
          </a:stretch>
        </p:blipFill>
        <p:spPr>
          <a:xfrm>
            <a:off x="434566" y="1454213"/>
            <a:ext cx="5228659" cy="1731785"/>
          </a:xfrm>
          <a:prstGeom prst="rect">
            <a:avLst/>
          </a:prstGeom>
        </p:spPr>
      </p:pic>
      <p:pic>
        <p:nvPicPr>
          <p:cNvPr id="9" name="Picture 8">
            <a:extLst>
              <a:ext uri="{FF2B5EF4-FFF2-40B4-BE49-F238E27FC236}">
                <a16:creationId xmlns:a16="http://schemas.microsoft.com/office/drawing/2014/main" id="{2988BD95-B96E-85CC-70A2-78C544CCE59B}"/>
              </a:ext>
            </a:extLst>
          </p:cNvPr>
          <p:cNvPicPr>
            <a:picLocks noChangeAspect="1"/>
          </p:cNvPicPr>
          <p:nvPr/>
        </p:nvPicPr>
        <p:blipFill>
          <a:blip r:embed="rId4"/>
          <a:stretch>
            <a:fillRect/>
          </a:stretch>
        </p:blipFill>
        <p:spPr>
          <a:xfrm>
            <a:off x="2662048" y="3348388"/>
            <a:ext cx="4115081" cy="1061006"/>
          </a:xfrm>
          <a:prstGeom prst="rect">
            <a:avLst/>
          </a:prstGeom>
        </p:spPr>
      </p:pic>
      <p:pic>
        <p:nvPicPr>
          <p:cNvPr id="11" name="Picture 10">
            <a:extLst>
              <a:ext uri="{FF2B5EF4-FFF2-40B4-BE49-F238E27FC236}">
                <a16:creationId xmlns:a16="http://schemas.microsoft.com/office/drawing/2014/main" id="{AD1DBE27-ED4D-5347-8398-51C4359BE62A}"/>
              </a:ext>
            </a:extLst>
          </p:cNvPr>
          <p:cNvPicPr>
            <a:picLocks noChangeAspect="1"/>
          </p:cNvPicPr>
          <p:nvPr/>
        </p:nvPicPr>
        <p:blipFill rotWithShape="1">
          <a:blip r:embed="rId5"/>
          <a:srcRect l="6830"/>
          <a:stretch/>
        </p:blipFill>
        <p:spPr>
          <a:xfrm>
            <a:off x="434566" y="3509612"/>
            <a:ext cx="2227482" cy="647700"/>
          </a:xfrm>
          <a:prstGeom prst="rect">
            <a:avLst/>
          </a:prstGeom>
        </p:spPr>
      </p:pic>
      <p:pic>
        <p:nvPicPr>
          <p:cNvPr id="13" name="Picture 12">
            <a:extLst>
              <a:ext uri="{FF2B5EF4-FFF2-40B4-BE49-F238E27FC236}">
                <a16:creationId xmlns:a16="http://schemas.microsoft.com/office/drawing/2014/main" id="{F87B037E-F59C-03A5-3ED2-19FBD96EA022}"/>
              </a:ext>
            </a:extLst>
          </p:cNvPr>
          <p:cNvPicPr>
            <a:picLocks noChangeAspect="1"/>
          </p:cNvPicPr>
          <p:nvPr/>
        </p:nvPicPr>
        <p:blipFill>
          <a:blip r:embed="rId6"/>
          <a:stretch>
            <a:fillRect/>
          </a:stretch>
        </p:blipFill>
        <p:spPr>
          <a:xfrm>
            <a:off x="0" y="4570618"/>
            <a:ext cx="9144000" cy="2380637"/>
          </a:xfrm>
          <a:prstGeom prst="rect">
            <a:avLst/>
          </a:prstGeom>
        </p:spPr>
      </p:pic>
    </p:spTree>
    <p:extLst>
      <p:ext uri="{BB962C8B-B14F-4D97-AF65-F5344CB8AC3E}">
        <p14:creationId xmlns:p14="http://schemas.microsoft.com/office/powerpoint/2010/main" val="40826187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picture containing person, indoor&#10;&#10;Description automatically generated">
            <a:extLst>
              <a:ext uri="{FF2B5EF4-FFF2-40B4-BE49-F238E27FC236}">
                <a16:creationId xmlns:a16="http://schemas.microsoft.com/office/drawing/2014/main" id="{A7D9EF95-C0A9-58CA-77FB-1BA1166E5919}"/>
              </a:ext>
            </a:extLst>
          </p:cNvPr>
          <p:cNvPicPr>
            <a:picLocks noGrp="1" noRot="1" noChangeAspect="1" noMove="1" noResize="1" noEditPoints="1" noAdjustHandles="1" noChangeArrowheads="1" noChangeShapeType="1" noCrop="1"/>
          </p:cNvPicPr>
          <p:nvPr/>
        </p:nvPicPr>
        <p:blipFill rotWithShape="1">
          <a:blip r:embed="rId2"/>
          <a:srcRect l="11938"/>
          <a:stretch/>
        </p:blipFill>
        <p:spPr>
          <a:xfrm flipH="1">
            <a:off x="-1" y="0"/>
            <a:ext cx="10246259" cy="7684694"/>
          </a:xfrm>
          <a:prstGeom prst="rect">
            <a:avLst/>
          </a:prstGeom>
        </p:spPr>
      </p:pic>
      <p:sp>
        <p:nvSpPr>
          <p:cNvPr id="6" name="Rectangle 5">
            <a:extLst>
              <a:ext uri="{FF2B5EF4-FFF2-40B4-BE49-F238E27FC236}">
                <a16:creationId xmlns:a16="http://schemas.microsoft.com/office/drawing/2014/main" id="{4F4E2AF5-0943-1A2D-06BF-F5D2A7627AB0}"/>
              </a:ext>
            </a:extLst>
          </p:cNvPr>
          <p:cNvSpPr/>
          <p:nvPr/>
        </p:nvSpPr>
        <p:spPr>
          <a:xfrm>
            <a:off x="0" y="-1"/>
            <a:ext cx="9488032" cy="7496269"/>
          </a:xfrm>
          <a:prstGeom prst="rect">
            <a:avLst/>
          </a:prstGeom>
          <a:solidFill>
            <a:schemeClr val="bg1">
              <a:alpha val="8396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1D874F11-B606-254B-DC09-4F6866978498}"/>
              </a:ext>
            </a:extLst>
          </p:cNvPr>
          <p:cNvSpPr txBox="1">
            <a:spLocks/>
          </p:cNvSpPr>
          <p:nvPr/>
        </p:nvSpPr>
        <p:spPr>
          <a:xfrm>
            <a:off x="571500" y="-43192"/>
            <a:ext cx="7886700" cy="11737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dirty="0">
                <a:latin typeface="Avenir Book"/>
              </a:rPr>
              <a:t>New Opportunities</a:t>
            </a:r>
          </a:p>
        </p:txBody>
      </p:sp>
      <p:pic>
        <p:nvPicPr>
          <p:cNvPr id="10" name="Picture 9">
            <a:extLst>
              <a:ext uri="{FF2B5EF4-FFF2-40B4-BE49-F238E27FC236}">
                <a16:creationId xmlns:a16="http://schemas.microsoft.com/office/drawing/2014/main" id="{4A912345-4DB8-F7E7-00AA-A842DAC48B02}"/>
              </a:ext>
            </a:extLst>
          </p:cNvPr>
          <p:cNvPicPr>
            <a:picLocks noChangeAspect="1"/>
          </p:cNvPicPr>
          <p:nvPr/>
        </p:nvPicPr>
        <p:blipFill>
          <a:blip r:embed="rId3"/>
          <a:stretch>
            <a:fillRect/>
          </a:stretch>
        </p:blipFill>
        <p:spPr>
          <a:xfrm>
            <a:off x="147966" y="3266614"/>
            <a:ext cx="5575804" cy="3739069"/>
          </a:xfrm>
          <a:prstGeom prst="rect">
            <a:avLst/>
          </a:prstGeom>
        </p:spPr>
      </p:pic>
      <p:pic>
        <p:nvPicPr>
          <p:cNvPr id="5" name="Picture 4">
            <a:extLst>
              <a:ext uri="{FF2B5EF4-FFF2-40B4-BE49-F238E27FC236}">
                <a16:creationId xmlns:a16="http://schemas.microsoft.com/office/drawing/2014/main" id="{A0510892-1C9D-36E2-75FA-EDEF63D7F3A9}"/>
              </a:ext>
            </a:extLst>
          </p:cNvPr>
          <p:cNvPicPr>
            <a:picLocks noChangeAspect="1"/>
          </p:cNvPicPr>
          <p:nvPr/>
        </p:nvPicPr>
        <p:blipFill>
          <a:blip r:embed="rId4"/>
          <a:stretch>
            <a:fillRect/>
          </a:stretch>
        </p:blipFill>
        <p:spPr>
          <a:xfrm>
            <a:off x="147967" y="1368217"/>
            <a:ext cx="5575803" cy="2379916"/>
          </a:xfrm>
          <a:prstGeom prst="rect">
            <a:avLst/>
          </a:prstGeom>
        </p:spPr>
      </p:pic>
    </p:spTree>
    <p:extLst>
      <p:ext uri="{BB962C8B-B14F-4D97-AF65-F5344CB8AC3E}">
        <p14:creationId xmlns:p14="http://schemas.microsoft.com/office/powerpoint/2010/main" val="4012206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picture containing person, indoor&#10;&#10;Description automatically generated">
            <a:extLst>
              <a:ext uri="{FF2B5EF4-FFF2-40B4-BE49-F238E27FC236}">
                <a16:creationId xmlns:a16="http://schemas.microsoft.com/office/drawing/2014/main" id="{A7D9EF95-C0A9-58CA-77FB-1BA1166E5919}"/>
              </a:ext>
            </a:extLst>
          </p:cNvPr>
          <p:cNvPicPr>
            <a:picLocks noGrp="1" noRot="1" noChangeAspect="1" noMove="1" noResize="1" noEditPoints="1" noAdjustHandles="1" noChangeArrowheads="1" noChangeShapeType="1" noCrop="1"/>
          </p:cNvPicPr>
          <p:nvPr/>
        </p:nvPicPr>
        <p:blipFill rotWithShape="1">
          <a:blip r:embed="rId2"/>
          <a:srcRect l="11938"/>
          <a:stretch/>
        </p:blipFill>
        <p:spPr>
          <a:xfrm flipH="1">
            <a:off x="-1" y="0"/>
            <a:ext cx="10246259" cy="7684694"/>
          </a:xfrm>
          <a:prstGeom prst="rect">
            <a:avLst/>
          </a:prstGeom>
        </p:spPr>
      </p:pic>
      <p:sp>
        <p:nvSpPr>
          <p:cNvPr id="6" name="Rectangle 5">
            <a:extLst>
              <a:ext uri="{FF2B5EF4-FFF2-40B4-BE49-F238E27FC236}">
                <a16:creationId xmlns:a16="http://schemas.microsoft.com/office/drawing/2014/main" id="{4F4E2AF5-0943-1A2D-06BF-F5D2A7627AB0}"/>
              </a:ext>
            </a:extLst>
          </p:cNvPr>
          <p:cNvSpPr/>
          <p:nvPr/>
        </p:nvSpPr>
        <p:spPr>
          <a:xfrm>
            <a:off x="0" y="-1"/>
            <a:ext cx="9488032" cy="7496269"/>
          </a:xfrm>
          <a:prstGeom prst="rect">
            <a:avLst/>
          </a:prstGeom>
          <a:solidFill>
            <a:schemeClr val="bg1">
              <a:alpha val="8396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1D874F11-B606-254B-DC09-4F6866978498}"/>
              </a:ext>
            </a:extLst>
          </p:cNvPr>
          <p:cNvSpPr txBox="1">
            <a:spLocks/>
          </p:cNvSpPr>
          <p:nvPr/>
        </p:nvSpPr>
        <p:spPr>
          <a:xfrm>
            <a:off x="725409" y="2156800"/>
            <a:ext cx="7886700" cy="11737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a:latin typeface="Avenir Book"/>
              </a:rPr>
              <a:t>Q&amp;A</a:t>
            </a:r>
          </a:p>
        </p:txBody>
      </p:sp>
    </p:spTree>
    <p:extLst>
      <p:ext uri="{BB962C8B-B14F-4D97-AF65-F5344CB8AC3E}">
        <p14:creationId xmlns:p14="http://schemas.microsoft.com/office/powerpoint/2010/main" val="17208594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7CF08-AFFC-2A4C-ADC7-1627BC5AC741}"/>
              </a:ext>
            </a:extLst>
          </p:cNvPr>
          <p:cNvSpPr>
            <a:spLocks noGrp="1"/>
          </p:cNvSpPr>
          <p:nvPr>
            <p:ph type="title"/>
          </p:nvPr>
        </p:nvSpPr>
        <p:spPr/>
        <p:txBody>
          <a:bodyPr/>
          <a:lstStyle/>
          <a:p>
            <a:endParaRPr lang="en-US"/>
          </a:p>
        </p:txBody>
      </p:sp>
      <p:pic>
        <p:nvPicPr>
          <p:cNvPr id="5" name="Content Placeholder 4" descr="A picture containing person, indoor&#10;&#10;Description automatically generated">
            <a:extLst>
              <a:ext uri="{FF2B5EF4-FFF2-40B4-BE49-F238E27FC236}">
                <a16:creationId xmlns:a16="http://schemas.microsoft.com/office/drawing/2014/main" id="{99D3349B-56AF-DB4B-8E4D-6F1E1727672B}"/>
              </a:ext>
            </a:extLst>
          </p:cNvPr>
          <p:cNvPicPr>
            <a:picLocks noGrp="1" noChangeAspect="1"/>
          </p:cNvPicPr>
          <p:nvPr>
            <p:ph idx="1"/>
          </p:nvPr>
        </p:nvPicPr>
        <p:blipFill rotWithShape="1">
          <a:blip r:embed="rId2"/>
          <a:srcRect l="11938"/>
          <a:stretch/>
        </p:blipFill>
        <p:spPr>
          <a:xfrm flipH="1">
            <a:off x="0" y="0"/>
            <a:ext cx="9144000" cy="6858000"/>
          </a:xfrm>
        </p:spPr>
      </p:pic>
    </p:spTree>
    <p:extLst>
      <p:ext uri="{BB962C8B-B14F-4D97-AF65-F5344CB8AC3E}">
        <p14:creationId xmlns:p14="http://schemas.microsoft.com/office/powerpoint/2010/main" val="42904545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3D09407-53BC-485E-B4CE-BC5E4FC4B2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21DB988-49FC-4608-B0A2-E2F3A40190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156A633-910E-11E8-F9F5-2D15EF4B3F3A}"/>
              </a:ext>
            </a:extLst>
          </p:cNvPr>
          <p:cNvSpPr txBox="1"/>
          <p:nvPr/>
        </p:nvSpPr>
        <p:spPr>
          <a:xfrm>
            <a:off x="566927" y="3399769"/>
            <a:ext cx="7980565" cy="775845"/>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lang="en-US" sz="3500" kern="1200">
                <a:solidFill>
                  <a:schemeClr val="tx2"/>
                </a:solidFill>
                <a:latin typeface="+mj-lt"/>
                <a:ea typeface="+mj-ea"/>
                <a:cs typeface="+mj-cs"/>
              </a:rPr>
              <a:t>Defining the Bioscience Industry</a:t>
            </a:r>
          </a:p>
        </p:txBody>
      </p:sp>
      <p:grpSp>
        <p:nvGrpSpPr>
          <p:cNvPr id="24" name="Group 23">
            <a:extLst>
              <a:ext uri="{FF2B5EF4-FFF2-40B4-BE49-F238E27FC236}">
                <a16:creationId xmlns:a16="http://schemas.microsoft.com/office/drawing/2014/main" id="{E9B930FD-8671-4C4C-ADCF-73AC1D0CD4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7257560" y="0"/>
            <a:ext cx="1886211" cy="2174333"/>
            <a:chOff x="-305" y="-4155"/>
            <a:chExt cx="2514948" cy="2174333"/>
          </a:xfrm>
        </p:grpSpPr>
        <p:sp>
          <p:nvSpPr>
            <p:cNvPr id="25" name="Freeform: Shape 24">
              <a:extLst>
                <a:ext uri="{FF2B5EF4-FFF2-40B4-BE49-F238E27FC236}">
                  <a16:creationId xmlns:a16="http://schemas.microsoft.com/office/drawing/2014/main" id="{C35B12C1-569C-4E37-AA33-7EF215F201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F23E2660-7810-46F6-8752-187127C830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C991DC45-0378-45B3-B325-FB8F98545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8" name="Freeform: Shape 27">
              <a:extLst>
                <a:ext uri="{FF2B5EF4-FFF2-40B4-BE49-F238E27FC236}">
                  <a16:creationId xmlns:a16="http://schemas.microsoft.com/office/drawing/2014/main" id="{E228F5BA-5150-4554-B7EA-93F371F3B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Picture 4">
            <a:extLst>
              <a:ext uri="{FF2B5EF4-FFF2-40B4-BE49-F238E27FC236}">
                <a16:creationId xmlns:a16="http://schemas.microsoft.com/office/drawing/2014/main" id="{BBA03F40-E857-2B50-F8C7-83631E879BDA}"/>
              </a:ext>
            </a:extLst>
          </p:cNvPr>
          <p:cNvPicPr>
            <a:picLocks noChangeAspect="1"/>
          </p:cNvPicPr>
          <p:nvPr/>
        </p:nvPicPr>
        <p:blipFill>
          <a:blip r:embed="rId2"/>
          <a:stretch>
            <a:fillRect/>
          </a:stretch>
        </p:blipFill>
        <p:spPr>
          <a:xfrm>
            <a:off x="226756" y="1122601"/>
            <a:ext cx="8644398" cy="1231827"/>
          </a:xfrm>
          <a:prstGeom prst="rect">
            <a:avLst/>
          </a:prstGeom>
        </p:spPr>
      </p:pic>
      <p:grpSp>
        <p:nvGrpSpPr>
          <p:cNvPr id="30" name="Group 29">
            <a:extLst>
              <a:ext uri="{FF2B5EF4-FFF2-40B4-BE49-F238E27FC236}">
                <a16:creationId xmlns:a16="http://schemas.microsoft.com/office/drawing/2014/main" id="{383C2651-AE0C-4AE4-8725-E2F9414FE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228" y="4322879"/>
            <a:ext cx="2533818" cy="2535121"/>
            <a:chOff x="-305" y="-1"/>
            <a:chExt cx="3832880" cy="2876136"/>
          </a:xfrm>
        </p:grpSpPr>
        <p:sp>
          <p:nvSpPr>
            <p:cNvPr id="31" name="Freeform: Shape 30">
              <a:extLst>
                <a:ext uri="{FF2B5EF4-FFF2-40B4-BE49-F238E27FC236}">
                  <a16:creationId xmlns:a16="http://schemas.microsoft.com/office/drawing/2014/main" id="{CCE13265-B5D2-47B4-A199-E05F390D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693EBD03-D832-462C-9304-7273698ED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reeform: Shape 32">
              <a:extLst>
                <a:ext uri="{FF2B5EF4-FFF2-40B4-BE49-F238E27FC236}">
                  <a16:creationId xmlns:a16="http://schemas.microsoft.com/office/drawing/2014/main" id="{0D53D3E2-805E-40D2-964F-352BF6D476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id="{B7A9A916-A926-43E6-800F-432ABC3F2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45090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3F441C2-6639-3D50-FC55-EAEBFFCC3742}"/>
              </a:ext>
            </a:extLst>
          </p:cNvPr>
          <p:cNvSpPr>
            <a:spLocks noGrp="1"/>
          </p:cNvSpPr>
          <p:nvPr>
            <p:ph type="title"/>
          </p:nvPr>
        </p:nvSpPr>
        <p:spPr>
          <a:xfrm>
            <a:off x="628650" y="365126"/>
            <a:ext cx="7886700" cy="1325563"/>
          </a:xfrm>
        </p:spPr>
        <p:txBody>
          <a:bodyPr>
            <a:normAutofit/>
          </a:bodyPr>
          <a:lstStyle/>
          <a:p>
            <a:r>
              <a:rPr lang="en-US" sz="3600" dirty="0">
                <a:latin typeface="Avenir Book"/>
              </a:rPr>
              <a:t>Where is bioscience in MT?</a:t>
            </a:r>
          </a:p>
        </p:txBody>
      </p:sp>
      <p:pic>
        <p:nvPicPr>
          <p:cNvPr id="3" name="Picture 2">
            <a:extLst>
              <a:ext uri="{FF2B5EF4-FFF2-40B4-BE49-F238E27FC236}">
                <a16:creationId xmlns:a16="http://schemas.microsoft.com/office/drawing/2014/main" id="{DF0D4132-E3F9-C83B-8AC3-B82C4D78E1BC}"/>
              </a:ext>
            </a:extLst>
          </p:cNvPr>
          <p:cNvPicPr>
            <a:picLocks noChangeAspect="1"/>
          </p:cNvPicPr>
          <p:nvPr/>
        </p:nvPicPr>
        <p:blipFill>
          <a:blip r:embed="rId2"/>
          <a:stretch>
            <a:fillRect/>
          </a:stretch>
        </p:blipFill>
        <p:spPr>
          <a:xfrm>
            <a:off x="769544" y="1414100"/>
            <a:ext cx="7918015" cy="4896164"/>
          </a:xfrm>
          <a:prstGeom prst="rect">
            <a:avLst/>
          </a:prstGeom>
        </p:spPr>
      </p:pic>
      <p:pic>
        <p:nvPicPr>
          <p:cNvPr id="7" name="Picture 6">
            <a:extLst>
              <a:ext uri="{FF2B5EF4-FFF2-40B4-BE49-F238E27FC236}">
                <a16:creationId xmlns:a16="http://schemas.microsoft.com/office/drawing/2014/main" id="{D516A125-7ED0-3EB6-C1A8-7892C668F872}"/>
              </a:ext>
            </a:extLst>
          </p:cNvPr>
          <p:cNvPicPr>
            <a:picLocks noChangeAspect="1"/>
          </p:cNvPicPr>
          <p:nvPr/>
        </p:nvPicPr>
        <p:blipFill>
          <a:blip r:embed="rId3"/>
          <a:stretch>
            <a:fillRect/>
          </a:stretch>
        </p:blipFill>
        <p:spPr>
          <a:xfrm>
            <a:off x="456441" y="4452889"/>
            <a:ext cx="1485900" cy="1857375"/>
          </a:xfrm>
          <a:prstGeom prst="rect">
            <a:avLst/>
          </a:prstGeom>
        </p:spPr>
      </p:pic>
      <p:sp>
        <p:nvSpPr>
          <p:cNvPr id="8" name="TextBox 7">
            <a:extLst>
              <a:ext uri="{FF2B5EF4-FFF2-40B4-BE49-F238E27FC236}">
                <a16:creationId xmlns:a16="http://schemas.microsoft.com/office/drawing/2014/main" id="{4C782D18-60E4-DF70-9A98-E435ED5E48DF}"/>
              </a:ext>
            </a:extLst>
          </p:cNvPr>
          <p:cNvSpPr txBox="1"/>
          <p:nvPr/>
        </p:nvSpPr>
        <p:spPr>
          <a:xfrm>
            <a:off x="4273236" y="6527549"/>
            <a:ext cx="4242114" cy="307777"/>
          </a:xfrm>
          <a:prstGeom prst="rect">
            <a:avLst/>
          </a:prstGeom>
          <a:noFill/>
        </p:spPr>
        <p:txBody>
          <a:bodyPr wrap="square" rtlCol="0">
            <a:spAutoFit/>
          </a:bodyPr>
          <a:lstStyle/>
          <a:p>
            <a:pPr algn="r"/>
            <a:r>
              <a:rPr lang="en-US" sz="1400" i="1" dirty="0" err="1"/>
              <a:t>Lightcast</a:t>
            </a:r>
            <a:r>
              <a:rPr lang="en-US" sz="1400" i="1" dirty="0"/>
              <a:t> Q4 2023 Data Set</a:t>
            </a:r>
          </a:p>
        </p:txBody>
      </p:sp>
    </p:spTree>
    <p:extLst>
      <p:ext uri="{BB962C8B-B14F-4D97-AF65-F5344CB8AC3E}">
        <p14:creationId xmlns:p14="http://schemas.microsoft.com/office/powerpoint/2010/main" val="1671421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73A25D70-4A55-4F72-B9C5-A69CDBF4DB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54957100-6D8B-4161-9F2F-C0A949EC84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4" name="Rectangle 33">
            <a:extLst>
              <a:ext uri="{FF2B5EF4-FFF2-40B4-BE49-F238E27FC236}">
                <a16:creationId xmlns:a16="http://schemas.microsoft.com/office/drawing/2014/main" id="{0BD8B065-EE51-4AE2-A94C-86249998FD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56D8590-F286-FD9F-98A0-24BAECA820E6}"/>
              </a:ext>
            </a:extLst>
          </p:cNvPr>
          <p:cNvSpPr txBox="1"/>
          <p:nvPr/>
        </p:nvSpPr>
        <p:spPr>
          <a:xfrm>
            <a:off x="2528840" y="1741337"/>
            <a:ext cx="4086547" cy="2387918"/>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lang="en-US" sz="3800" kern="1200" dirty="0">
                <a:solidFill>
                  <a:schemeClr val="tx2"/>
                </a:solidFill>
                <a:latin typeface="+mj-lt"/>
                <a:ea typeface="+mj-ea"/>
                <a:cs typeface="+mj-cs"/>
              </a:rPr>
              <a:t>1. Continued Rapid Growth &amp; Hiring in Bioscience</a:t>
            </a:r>
          </a:p>
        </p:txBody>
      </p:sp>
      <p:grpSp>
        <p:nvGrpSpPr>
          <p:cNvPr id="36" name="Group 35">
            <a:extLst>
              <a:ext uri="{FF2B5EF4-FFF2-40B4-BE49-F238E27FC236}">
                <a16:creationId xmlns:a16="http://schemas.microsoft.com/office/drawing/2014/main" id="{18999293-B054-4B57-A26F-D04C2BB113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3672" y="-43336"/>
            <a:ext cx="3872284" cy="2657478"/>
            <a:chOff x="6867015" y="-1"/>
            <a:chExt cx="5324985" cy="3251912"/>
          </a:xfrm>
          <a:solidFill>
            <a:schemeClr val="bg1">
              <a:alpha val="30000"/>
            </a:schemeClr>
          </a:solidFill>
        </p:grpSpPr>
        <p:sp>
          <p:nvSpPr>
            <p:cNvPr id="37" name="Freeform: Shape 36">
              <a:extLst>
                <a:ext uri="{FF2B5EF4-FFF2-40B4-BE49-F238E27FC236}">
                  <a16:creationId xmlns:a16="http://schemas.microsoft.com/office/drawing/2014/main" id="{5E505D8A-F41A-450D-A648-E77DF6B8D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E2BD6DCE-6A81-4F34-9958-67B578EA16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5C462BE8-CD72-48CF-8A7B-C716D2B99E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1C2CDB70-40F1-4D00-8F17-A532E732EB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a:extLst>
              <a:ext uri="{FF2B5EF4-FFF2-40B4-BE49-F238E27FC236}">
                <a16:creationId xmlns:a16="http://schemas.microsoft.com/office/drawing/2014/main" id="{761945C4-D997-42F3-B59A-984CF00667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6793706" y="4146310"/>
            <a:ext cx="2356800" cy="2716805"/>
            <a:chOff x="-305" y="-4155"/>
            <a:chExt cx="2514948" cy="2174333"/>
          </a:xfrm>
          <a:solidFill>
            <a:schemeClr val="bg1">
              <a:alpha val="30000"/>
            </a:schemeClr>
          </a:solidFill>
        </p:grpSpPr>
        <p:sp>
          <p:nvSpPr>
            <p:cNvPr id="43" name="Freeform: Shape 42">
              <a:extLst>
                <a:ext uri="{FF2B5EF4-FFF2-40B4-BE49-F238E27FC236}">
                  <a16:creationId xmlns:a16="http://schemas.microsoft.com/office/drawing/2014/main" id="{4651FE4A-9487-43BE-A388-134535743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Shape 43">
              <a:extLst>
                <a:ext uri="{FF2B5EF4-FFF2-40B4-BE49-F238E27FC236}">
                  <a16:creationId xmlns:a16="http://schemas.microsoft.com/office/drawing/2014/main" id="{F44B0EF3-9992-4B95-8A43-6206B3FC3F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Shape 44">
              <a:extLst>
                <a:ext uri="{FF2B5EF4-FFF2-40B4-BE49-F238E27FC236}">
                  <a16:creationId xmlns:a16="http://schemas.microsoft.com/office/drawing/2014/main" id="{041B1C1F-C2FE-4C47-9D74-ADB9B53F4B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46" name="Freeform: Shape 45">
              <a:extLst>
                <a:ext uri="{FF2B5EF4-FFF2-40B4-BE49-F238E27FC236}">
                  <a16:creationId xmlns:a16="http://schemas.microsoft.com/office/drawing/2014/main" id="{1048177B-A49E-4E24-9007-07A0EDD6A2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2781575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3D129-7823-3C44-88C4-FAA85734123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55DF878B-272F-BE4A-ADFC-5FABC4B53034}"/>
              </a:ext>
            </a:extLst>
          </p:cNvPr>
          <p:cNvSpPr>
            <a:spLocks noGrp="1"/>
          </p:cNvSpPr>
          <p:nvPr>
            <p:ph type="subTitle" idx="1"/>
          </p:nvPr>
        </p:nvSpPr>
        <p:spPr/>
        <p:txBody>
          <a:bodyPr/>
          <a:lstStyle/>
          <a:p>
            <a:endParaRPr lang="en-US"/>
          </a:p>
        </p:txBody>
      </p:sp>
      <p:pic>
        <p:nvPicPr>
          <p:cNvPr id="5" name="Picture 4" descr="A rainbow over a mountain&#10;&#10;Description automatically generated with low confidence">
            <a:extLst>
              <a:ext uri="{FF2B5EF4-FFF2-40B4-BE49-F238E27FC236}">
                <a16:creationId xmlns:a16="http://schemas.microsoft.com/office/drawing/2014/main" id="{8FA977F5-5F2F-3F46-B509-08C2B04A0D1C}"/>
              </a:ext>
            </a:extLst>
          </p:cNvPr>
          <p:cNvPicPr>
            <a:picLocks noChangeAspect="1"/>
          </p:cNvPicPr>
          <p:nvPr/>
        </p:nvPicPr>
        <p:blipFill rotWithShape="1">
          <a:blip r:embed="rId2"/>
          <a:srcRect l="11111"/>
          <a:stretch/>
        </p:blipFill>
        <p:spPr>
          <a:xfrm>
            <a:off x="0" y="0"/>
            <a:ext cx="9144000" cy="6858000"/>
          </a:xfrm>
          <a:prstGeom prst="rect">
            <a:avLst/>
          </a:prstGeom>
        </p:spPr>
      </p:pic>
      <p:sp>
        <p:nvSpPr>
          <p:cNvPr id="9" name="Rectangle 8">
            <a:extLst>
              <a:ext uri="{FF2B5EF4-FFF2-40B4-BE49-F238E27FC236}">
                <a16:creationId xmlns:a16="http://schemas.microsoft.com/office/drawing/2014/main" id="{284E0A9C-E2DC-A2E0-6A33-DD704FBF1295}"/>
              </a:ext>
            </a:extLst>
          </p:cNvPr>
          <p:cNvSpPr/>
          <p:nvPr/>
        </p:nvSpPr>
        <p:spPr>
          <a:xfrm>
            <a:off x="0" y="0"/>
            <a:ext cx="9144000" cy="6858202"/>
          </a:xfrm>
          <a:prstGeom prst="rect">
            <a:avLst/>
          </a:prstGeom>
          <a:solidFill>
            <a:schemeClr val="bg1">
              <a:alpha val="8396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019BA3C1-86AA-24BD-5832-7522B9CCB098}"/>
              </a:ext>
            </a:extLst>
          </p:cNvPr>
          <p:cNvSpPr txBox="1">
            <a:spLocks/>
          </p:cNvSpPr>
          <p:nvPr/>
        </p:nvSpPr>
        <p:spPr>
          <a:xfrm>
            <a:off x="571500" y="-43192"/>
            <a:ext cx="7886700" cy="11737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a:latin typeface="Avenir Book"/>
              </a:rPr>
              <a:t>Montana Bioscience Cluster Initiative</a:t>
            </a:r>
          </a:p>
        </p:txBody>
      </p:sp>
      <p:pic>
        <p:nvPicPr>
          <p:cNvPr id="6" name="Picture 5">
            <a:extLst>
              <a:ext uri="{FF2B5EF4-FFF2-40B4-BE49-F238E27FC236}">
                <a16:creationId xmlns:a16="http://schemas.microsoft.com/office/drawing/2014/main" id="{B3CDFC68-5DD7-E60B-85C6-C6C6461F377F}"/>
              </a:ext>
            </a:extLst>
          </p:cNvPr>
          <p:cNvPicPr>
            <a:picLocks noChangeAspect="1"/>
          </p:cNvPicPr>
          <p:nvPr/>
        </p:nvPicPr>
        <p:blipFill>
          <a:blip r:embed="rId3"/>
          <a:stretch>
            <a:fillRect/>
          </a:stretch>
        </p:blipFill>
        <p:spPr>
          <a:xfrm>
            <a:off x="429732" y="0"/>
            <a:ext cx="8284535" cy="6858000"/>
          </a:xfrm>
          <a:prstGeom prst="rect">
            <a:avLst/>
          </a:prstGeom>
        </p:spPr>
      </p:pic>
    </p:spTree>
    <p:extLst>
      <p:ext uri="{BB962C8B-B14F-4D97-AF65-F5344CB8AC3E}">
        <p14:creationId xmlns:p14="http://schemas.microsoft.com/office/powerpoint/2010/main" val="21155608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7FE251-57E6-4E35-25E3-C08068175AC3}"/>
              </a:ext>
            </a:extLst>
          </p:cNvPr>
          <p:cNvPicPr>
            <a:picLocks noChangeAspect="1"/>
          </p:cNvPicPr>
          <p:nvPr/>
        </p:nvPicPr>
        <p:blipFill>
          <a:blip r:embed="rId2"/>
          <a:stretch>
            <a:fillRect/>
          </a:stretch>
        </p:blipFill>
        <p:spPr>
          <a:xfrm>
            <a:off x="147637" y="1314450"/>
            <a:ext cx="8848725" cy="4229100"/>
          </a:xfrm>
          <a:prstGeom prst="rect">
            <a:avLst/>
          </a:prstGeom>
        </p:spPr>
      </p:pic>
      <p:sp>
        <p:nvSpPr>
          <p:cNvPr id="4" name="TextBox 3">
            <a:extLst>
              <a:ext uri="{FF2B5EF4-FFF2-40B4-BE49-F238E27FC236}">
                <a16:creationId xmlns:a16="http://schemas.microsoft.com/office/drawing/2014/main" id="{AD8F882F-6ADA-360B-3468-E517102F36FF}"/>
              </a:ext>
            </a:extLst>
          </p:cNvPr>
          <p:cNvSpPr txBox="1"/>
          <p:nvPr/>
        </p:nvSpPr>
        <p:spPr>
          <a:xfrm>
            <a:off x="4273236" y="6527549"/>
            <a:ext cx="4242114" cy="307777"/>
          </a:xfrm>
          <a:prstGeom prst="rect">
            <a:avLst/>
          </a:prstGeom>
          <a:noFill/>
        </p:spPr>
        <p:txBody>
          <a:bodyPr wrap="square" rtlCol="0">
            <a:spAutoFit/>
          </a:bodyPr>
          <a:lstStyle/>
          <a:p>
            <a:pPr algn="r"/>
            <a:r>
              <a:rPr lang="en-US" sz="1400" i="1" dirty="0" err="1"/>
              <a:t>Lightcast</a:t>
            </a:r>
            <a:r>
              <a:rPr lang="en-US" sz="1400" i="1" dirty="0"/>
              <a:t> Q4 2023 Data Set</a:t>
            </a:r>
          </a:p>
        </p:txBody>
      </p:sp>
    </p:spTree>
    <p:extLst>
      <p:ext uri="{BB962C8B-B14F-4D97-AF65-F5344CB8AC3E}">
        <p14:creationId xmlns:p14="http://schemas.microsoft.com/office/powerpoint/2010/main" val="37593287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3D129-7823-3C44-88C4-FAA85734123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55DF878B-272F-BE4A-ADFC-5FABC4B53034}"/>
              </a:ext>
            </a:extLst>
          </p:cNvPr>
          <p:cNvSpPr>
            <a:spLocks noGrp="1"/>
          </p:cNvSpPr>
          <p:nvPr>
            <p:ph type="subTitle" idx="1"/>
          </p:nvPr>
        </p:nvSpPr>
        <p:spPr/>
        <p:txBody>
          <a:bodyPr/>
          <a:lstStyle/>
          <a:p>
            <a:endParaRPr lang="en-US"/>
          </a:p>
        </p:txBody>
      </p:sp>
      <p:pic>
        <p:nvPicPr>
          <p:cNvPr id="5" name="Picture 4" descr="A rainbow over a mountain&#10;&#10;Description automatically generated with low confidence">
            <a:extLst>
              <a:ext uri="{FF2B5EF4-FFF2-40B4-BE49-F238E27FC236}">
                <a16:creationId xmlns:a16="http://schemas.microsoft.com/office/drawing/2014/main" id="{8FA977F5-5F2F-3F46-B509-08C2B04A0D1C}"/>
              </a:ext>
            </a:extLst>
          </p:cNvPr>
          <p:cNvPicPr>
            <a:picLocks noChangeAspect="1"/>
          </p:cNvPicPr>
          <p:nvPr/>
        </p:nvPicPr>
        <p:blipFill rotWithShape="1">
          <a:blip r:embed="rId2"/>
          <a:srcRect l="11111"/>
          <a:stretch/>
        </p:blipFill>
        <p:spPr>
          <a:xfrm>
            <a:off x="0" y="0"/>
            <a:ext cx="9144000" cy="6858000"/>
          </a:xfrm>
          <a:prstGeom prst="rect">
            <a:avLst/>
          </a:prstGeom>
        </p:spPr>
      </p:pic>
      <p:sp>
        <p:nvSpPr>
          <p:cNvPr id="9" name="Rectangle 8">
            <a:extLst>
              <a:ext uri="{FF2B5EF4-FFF2-40B4-BE49-F238E27FC236}">
                <a16:creationId xmlns:a16="http://schemas.microsoft.com/office/drawing/2014/main" id="{284E0A9C-E2DC-A2E0-6A33-DD704FBF1295}"/>
              </a:ext>
            </a:extLst>
          </p:cNvPr>
          <p:cNvSpPr/>
          <p:nvPr/>
        </p:nvSpPr>
        <p:spPr>
          <a:xfrm>
            <a:off x="0" y="0"/>
            <a:ext cx="9144000" cy="6858202"/>
          </a:xfrm>
          <a:prstGeom prst="rect">
            <a:avLst/>
          </a:prstGeom>
          <a:solidFill>
            <a:schemeClr val="bg1">
              <a:alpha val="8396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019BA3C1-86AA-24BD-5832-7522B9CCB098}"/>
              </a:ext>
            </a:extLst>
          </p:cNvPr>
          <p:cNvSpPr txBox="1">
            <a:spLocks/>
          </p:cNvSpPr>
          <p:nvPr/>
        </p:nvSpPr>
        <p:spPr>
          <a:xfrm>
            <a:off x="571500" y="-43192"/>
            <a:ext cx="7886700" cy="11737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a:latin typeface="Avenir Book"/>
              </a:rPr>
              <a:t>Montana Bioscience Cluster Initiative</a:t>
            </a:r>
          </a:p>
        </p:txBody>
      </p:sp>
      <p:pic>
        <p:nvPicPr>
          <p:cNvPr id="7" name="Picture 6">
            <a:extLst>
              <a:ext uri="{FF2B5EF4-FFF2-40B4-BE49-F238E27FC236}">
                <a16:creationId xmlns:a16="http://schemas.microsoft.com/office/drawing/2014/main" id="{028AD27A-2D23-6644-AED7-40FF989C3365}"/>
              </a:ext>
            </a:extLst>
          </p:cNvPr>
          <p:cNvPicPr>
            <a:picLocks noChangeAspect="1"/>
          </p:cNvPicPr>
          <p:nvPr/>
        </p:nvPicPr>
        <p:blipFill>
          <a:blip r:embed="rId3"/>
          <a:stretch>
            <a:fillRect/>
          </a:stretch>
        </p:blipFill>
        <p:spPr>
          <a:xfrm>
            <a:off x="352425" y="419100"/>
            <a:ext cx="8439150" cy="6019800"/>
          </a:xfrm>
          <a:prstGeom prst="rect">
            <a:avLst/>
          </a:prstGeom>
        </p:spPr>
      </p:pic>
    </p:spTree>
    <p:extLst>
      <p:ext uri="{BB962C8B-B14F-4D97-AF65-F5344CB8AC3E}">
        <p14:creationId xmlns:p14="http://schemas.microsoft.com/office/powerpoint/2010/main" val="16033903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3D129-7823-3C44-88C4-FAA85734123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55DF878B-272F-BE4A-ADFC-5FABC4B53034}"/>
              </a:ext>
            </a:extLst>
          </p:cNvPr>
          <p:cNvSpPr>
            <a:spLocks noGrp="1"/>
          </p:cNvSpPr>
          <p:nvPr>
            <p:ph type="subTitle" idx="1"/>
          </p:nvPr>
        </p:nvSpPr>
        <p:spPr/>
        <p:txBody>
          <a:bodyPr/>
          <a:lstStyle/>
          <a:p>
            <a:endParaRPr lang="en-US"/>
          </a:p>
        </p:txBody>
      </p:sp>
      <p:pic>
        <p:nvPicPr>
          <p:cNvPr id="5" name="Picture 4" descr="A rainbow over a mountain&#10;&#10;Description automatically generated with low confidence">
            <a:extLst>
              <a:ext uri="{FF2B5EF4-FFF2-40B4-BE49-F238E27FC236}">
                <a16:creationId xmlns:a16="http://schemas.microsoft.com/office/drawing/2014/main" id="{8FA977F5-5F2F-3F46-B509-08C2B04A0D1C}"/>
              </a:ext>
            </a:extLst>
          </p:cNvPr>
          <p:cNvPicPr>
            <a:picLocks noChangeAspect="1"/>
          </p:cNvPicPr>
          <p:nvPr/>
        </p:nvPicPr>
        <p:blipFill rotWithShape="1">
          <a:blip r:embed="rId3"/>
          <a:srcRect l="11111"/>
          <a:stretch/>
        </p:blipFill>
        <p:spPr>
          <a:xfrm>
            <a:off x="0" y="0"/>
            <a:ext cx="9144000" cy="6858000"/>
          </a:xfrm>
          <a:prstGeom prst="rect">
            <a:avLst/>
          </a:prstGeom>
        </p:spPr>
      </p:pic>
      <p:sp>
        <p:nvSpPr>
          <p:cNvPr id="9" name="Rectangle 8">
            <a:extLst>
              <a:ext uri="{FF2B5EF4-FFF2-40B4-BE49-F238E27FC236}">
                <a16:creationId xmlns:a16="http://schemas.microsoft.com/office/drawing/2014/main" id="{284E0A9C-E2DC-A2E0-6A33-DD704FBF1295}"/>
              </a:ext>
            </a:extLst>
          </p:cNvPr>
          <p:cNvSpPr/>
          <p:nvPr/>
        </p:nvSpPr>
        <p:spPr>
          <a:xfrm>
            <a:off x="0" y="0"/>
            <a:ext cx="9144000" cy="6858202"/>
          </a:xfrm>
          <a:prstGeom prst="rect">
            <a:avLst/>
          </a:prstGeom>
          <a:solidFill>
            <a:schemeClr val="bg1">
              <a:alpha val="8396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019BA3C1-86AA-24BD-5832-7522B9CCB098}"/>
              </a:ext>
            </a:extLst>
          </p:cNvPr>
          <p:cNvSpPr txBox="1">
            <a:spLocks/>
          </p:cNvSpPr>
          <p:nvPr/>
        </p:nvSpPr>
        <p:spPr>
          <a:xfrm>
            <a:off x="571500" y="-43192"/>
            <a:ext cx="7886700" cy="117379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dirty="0">
                <a:latin typeface="Avenir Book"/>
              </a:rPr>
              <a:t>Montana Bioscience Cluster Initiative</a:t>
            </a:r>
          </a:p>
        </p:txBody>
      </p:sp>
      <p:pic>
        <p:nvPicPr>
          <p:cNvPr id="6" name="Picture 5">
            <a:extLst>
              <a:ext uri="{FF2B5EF4-FFF2-40B4-BE49-F238E27FC236}">
                <a16:creationId xmlns:a16="http://schemas.microsoft.com/office/drawing/2014/main" id="{EB2E5530-613F-F127-EF5E-0FF63F9A3A65}"/>
              </a:ext>
            </a:extLst>
          </p:cNvPr>
          <p:cNvPicPr>
            <a:picLocks noChangeAspect="1"/>
          </p:cNvPicPr>
          <p:nvPr/>
        </p:nvPicPr>
        <p:blipFill>
          <a:blip r:embed="rId4"/>
          <a:stretch>
            <a:fillRect/>
          </a:stretch>
        </p:blipFill>
        <p:spPr>
          <a:xfrm>
            <a:off x="204787" y="185737"/>
            <a:ext cx="8734425" cy="6486525"/>
          </a:xfrm>
          <a:prstGeom prst="rect">
            <a:avLst/>
          </a:prstGeom>
        </p:spPr>
      </p:pic>
    </p:spTree>
    <p:extLst>
      <p:ext uri="{BB962C8B-B14F-4D97-AF65-F5344CB8AC3E}">
        <p14:creationId xmlns:p14="http://schemas.microsoft.com/office/powerpoint/2010/main" val="36858101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FB2E3A006AEA6459DDE35B41EB43D46" ma:contentTypeVersion="17" ma:contentTypeDescription="Create a new document." ma:contentTypeScope="" ma:versionID="6bb4b7a9af9655cc250eb8132e952cdf">
  <xsd:schema xmlns:xsd="http://www.w3.org/2001/XMLSchema" xmlns:xs="http://www.w3.org/2001/XMLSchema" xmlns:p="http://schemas.microsoft.com/office/2006/metadata/properties" xmlns:ns2="e0c9086c-9a36-45f4-a66a-87d15784ec5a" xmlns:ns3="0d9bdd68-24c2-47ed-95a2-6dcfe043953c" targetNamespace="http://schemas.microsoft.com/office/2006/metadata/properties" ma:root="true" ma:fieldsID="1cfc8d633e344c541c4bfc3451de5d06" ns2:_="" ns3:_="">
    <xsd:import namespace="e0c9086c-9a36-45f4-a66a-87d15784ec5a"/>
    <xsd:import namespace="0d9bdd68-24c2-47ed-95a2-6dcfe043953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2:MediaServiceOCR"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0c9086c-9a36-45f4-a66a-87d15784ec5a"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2bf74e2-612a-4adc-8161-176bd035f5e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d9bdd68-24c2-47ed-95a2-6dcfe043953c"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88003f0-e577-4bcf-bdfe-3e8dc2a2007f}" ma:internalName="TaxCatchAll" ma:showField="CatchAllData" ma:web="0d9bdd68-24c2-47ed-95a2-6dcfe043953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0d9bdd68-24c2-47ed-95a2-6dcfe043953c" xsi:nil="true"/>
    <lcf76f155ced4ddcb4097134ff3c332f xmlns="e0c9086c-9a36-45f4-a66a-87d15784ec5a">
      <Terms xmlns="http://schemas.microsoft.com/office/infopath/2007/PartnerControls"/>
    </lcf76f155ced4ddcb4097134ff3c332f>
  </documentManagement>
</p:properties>
</file>

<file path=customXml/item4.xml><?xml version="1.0" encoding="utf-8"?>
<p:properties xmlns:p="http://schemas.microsoft.com/office/2006/metadata/properties" xmlns:xsi="http://www.w3.org/2001/XMLSchema-instance" xmlns:pc="http://schemas.microsoft.com/office/infopath/2007/PartnerControls">
  <documentManagement>
    <lcf76f155ced4ddcb4097134ff3c332f xmlns="e0c9086c-9a36-45f4-a66a-87d15784ec5a">
      <Terms xmlns="http://schemas.microsoft.com/office/infopath/2007/PartnerControls"/>
    </lcf76f155ced4ddcb4097134ff3c332f>
    <TaxCatchAll xmlns="0d9bdd68-24c2-47ed-95a2-6dcfe043953c" xsi:nil="true"/>
  </documentManagement>
</p:properties>
</file>

<file path=customXml/itemProps1.xml><?xml version="1.0" encoding="utf-8"?>
<ds:datastoreItem xmlns:ds="http://schemas.openxmlformats.org/officeDocument/2006/customXml" ds:itemID="{E1C4E1C0-971A-4718-AE5A-0B0AB44AB6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0c9086c-9a36-45f4-a66a-87d15784ec5a"/>
    <ds:schemaRef ds:uri="0d9bdd68-24c2-47ed-95a2-6dcfe043953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32EF292-7916-4C3F-A4A9-E7FE92ACB3DE}">
  <ds:schemaRefs>
    <ds:schemaRef ds:uri="http://schemas.microsoft.com/sharepoint/v3/contenttype/forms"/>
  </ds:schemaRefs>
</ds:datastoreItem>
</file>

<file path=customXml/itemProps3.xml><?xml version="1.0" encoding="utf-8"?>
<ds:datastoreItem xmlns:ds="http://schemas.openxmlformats.org/officeDocument/2006/customXml" ds:itemID="{0C1C30CF-ED0D-47B9-85D8-5F7E74E27C4B}">
  <ds:schemaRefs>
    <ds:schemaRef ds:uri="0d9bdd68-24c2-47ed-95a2-6dcfe043953c"/>
    <ds:schemaRef ds:uri="e0c9086c-9a36-45f4-a66a-87d15784ec5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xml><?xml version="1.0" encoding="utf-8"?>
<ds:datastoreItem xmlns:ds="http://schemas.openxmlformats.org/officeDocument/2006/customXml" ds:itemID="{BD7767D6-2F69-474C-96AD-7CD14B8F3771}">
  <ds:schemaRefs>
    <ds:schemaRef ds:uri="0d9bdd68-24c2-47ed-95a2-6dcfe043953c"/>
    <ds:schemaRef ds:uri="e0c9086c-9a36-45f4-a66a-87d15784ec5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27326</TotalTime>
  <Words>650</Words>
  <Application>Microsoft Office PowerPoint</Application>
  <PresentationFormat>Letter Paper (8.5x11 in)</PresentationFormat>
  <Paragraphs>114</Paragraphs>
  <Slides>27</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Arial</vt:lpstr>
      <vt:lpstr>Arimo Bold</vt:lpstr>
      <vt:lpstr>Avenir Book</vt:lpstr>
      <vt:lpstr>Calibri</vt:lpstr>
      <vt:lpstr>Calibri Light</vt:lpstr>
      <vt:lpstr>Montserrat Bold</vt:lpstr>
      <vt:lpstr>Montserrat Classic</vt:lpstr>
      <vt:lpstr>Office Theme</vt:lpstr>
      <vt:lpstr>PowerPoint Presentation</vt:lpstr>
      <vt:lpstr>PowerPoint Presentation</vt:lpstr>
      <vt:lpstr>PowerPoint Presentation</vt:lpstr>
      <vt:lpstr>Where is bioscience in MT?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BACE Parameters</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Grant Kier</dc:creator>
  <cp:lastModifiedBy>Nicole Rush</cp:lastModifiedBy>
  <cp:revision>3</cp:revision>
  <dcterms:created xsi:type="dcterms:W3CDTF">2022-05-10T18:35:35Z</dcterms:created>
  <dcterms:modified xsi:type="dcterms:W3CDTF">2024-01-04T17:11:36Z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0x0101000FB2E3A006AEA6459DDE35B41EB43D46</vt:lpwstr>
  </property>
  <property fmtid="{D5CDD505-2E9C-101B-9397-08002B2CF9AE}" pid="3" name="MediaServiceImageTags">
    <vt:lpwstr/>
  </property>
</Properties>
</file>